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83" r:id="rId5"/>
    <p:sldId id="294" r:id="rId6"/>
    <p:sldId id="280" r:id="rId7"/>
    <p:sldId id="277" r:id="rId8"/>
    <p:sldId id="271" r:id="rId9"/>
    <p:sldId id="295" r:id="rId10"/>
    <p:sldId id="296" r:id="rId11"/>
    <p:sldId id="338" r:id="rId12"/>
    <p:sldId id="328" r:id="rId13"/>
    <p:sldId id="339" r:id="rId14"/>
    <p:sldId id="324" r:id="rId15"/>
    <p:sldId id="298" r:id="rId16"/>
    <p:sldId id="325" r:id="rId17"/>
    <p:sldId id="331" r:id="rId18"/>
    <p:sldId id="300" r:id="rId19"/>
    <p:sldId id="301" r:id="rId20"/>
    <p:sldId id="302" r:id="rId21"/>
    <p:sldId id="304" r:id="rId22"/>
    <p:sldId id="305" r:id="rId23"/>
    <p:sldId id="306" r:id="rId24"/>
    <p:sldId id="307" r:id="rId25"/>
    <p:sldId id="308" r:id="rId26"/>
    <p:sldId id="333" r:id="rId27"/>
    <p:sldId id="329" r:id="rId28"/>
    <p:sldId id="311" r:id="rId29"/>
    <p:sldId id="312" r:id="rId30"/>
    <p:sldId id="313" r:id="rId31"/>
    <p:sldId id="314" r:id="rId32"/>
    <p:sldId id="315" r:id="rId33"/>
    <p:sldId id="316" r:id="rId34"/>
    <p:sldId id="317" r:id="rId35"/>
    <p:sldId id="318" r:id="rId36"/>
    <p:sldId id="319" r:id="rId37"/>
    <p:sldId id="320" r:id="rId38"/>
    <p:sldId id="326" r:id="rId39"/>
  </p:sldIdLst>
  <p:sldSz cx="6858000" cy="12192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rkenhoff &amp; Prates - Marketing" initials="H&amp;PM" lastIdx="4" clrIdx="0">
    <p:extLst>
      <p:ext uri="{19B8F6BF-5375-455C-9EA6-DF929625EA0E}">
        <p15:presenceInfo xmlns:p15="http://schemas.microsoft.com/office/powerpoint/2012/main" userId="Herkenhoff &amp; Prates - Marketing" providerId="None"/>
      </p:ext>
    </p:extLst>
  </p:cmAuthor>
  <p:cmAuthor id="2" name="Erik Kalley Lana Nascimento" initials="EN" lastIdx="14" clrIdx="1">
    <p:extLst>
      <p:ext uri="{19B8F6BF-5375-455C-9EA6-DF929625EA0E}">
        <p15:presenceInfo xmlns:p15="http://schemas.microsoft.com/office/powerpoint/2012/main" userId="S::erik.nascimento@hpconsultores.com.br::68bc52c4-5506-4f33-aca5-6f5ebcdcd43b" providerId="AD"/>
      </p:ext>
    </p:extLst>
  </p:cmAuthor>
  <p:cmAuthor id="3" name="Marina Rodrigues Siqueira" initials="MRS" lastIdx="7" clrIdx="2">
    <p:extLst>
      <p:ext uri="{19B8F6BF-5375-455C-9EA6-DF929625EA0E}">
        <p15:presenceInfo xmlns:p15="http://schemas.microsoft.com/office/powerpoint/2012/main" userId="S::marina.siqueira@hpconsultores.com.br::e53f2c70-a1cc-49b5-bb5f-1332c61abaa3" providerId="AD"/>
      </p:ext>
    </p:extLst>
  </p:cmAuthor>
  <p:cmAuthor id="4" name="Erik Kalley Lana Nascimento" initials="EKLN" lastIdx="1" clrIdx="3">
    <p:extLst>
      <p:ext uri="{19B8F6BF-5375-455C-9EA6-DF929625EA0E}">
        <p15:presenceInfo xmlns:p15="http://schemas.microsoft.com/office/powerpoint/2012/main" userId="Erik Kalley Lana Nascimento" providerId="None"/>
      </p:ext>
    </p:extLst>
  </p:cmAuthor>
  <p:cmAuthor id="5" name="Bernardo Lacerda Caldas Zanini Jardim" initials="BJ" lastIdx="4" clrIdx="4">
    <p:extLst>
      <p:ext uri="{19B8F6BF-5375-455C-9EA6-DF929625EA0E}">
        <p15:presenceInfo xmlns:p15="http://schemas.microsoft.com/office/powerpoint/2012/main" userId="S::bernardo.jardim@hpconsultores.com.br::14e1c446-dc4d-4234-b01e-89b222c955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B71E"/>
    <a:srgbClr val="C64137"/>
    <a:srgbClr val="E7AA30"/>
    <a:srgbClr val="FFFFFF"/>
    <a:srgbClr val="438A4C"/>
    <a:srgbClr val="EF8A03"/>
    <a:srgbClr val="005827"/>
    <a:srgbClr val="229307"/>
    <a:srgbClr val="E5761B"/>
    <a:srgbClr val="4A51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Estilo E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Estilo Médio 1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Estilo Claro 2 - Ênfase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93D81CF-94F2-401A-BA57-92F5A7B2D0C5}" styleName="Estilo Mé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Estilo Mé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3492"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E1DEED-F816-43E2-9BAF-B8CEA8973A31}"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pt-BR"/>
        </a:p>
      </dgm:t>
    </dgm:pt>
    <dgm:pt modelId="{07F76B19-856E-4695-9E4B-B03C911616FE}">
      <dgm:prSet phldrT="[Texto]" custT="1"/>
      <dgm:spPr/>
      <dgm:t>
        <a:bodyPr/>
        <a:lstStyle/>
        <a:p>
          <a:r>
            <a:rPr lang="pt-BR" sz="1900" dirty="0">
              <a:solidFill>
                <a:schemeClr val="tx1"/>
              </a:solidFill>
              <a:latin typeface="Segoe UI Semibold" panose="020B0702040204020203" pitchFamily="34" charset="0"/>
              <a:cs typeface="Segoe UI Semibold" panose="020B0702040204020203" pitchFamily="34" charset="0"/>
            </a:rPr>
            <a:t>Ricardo L. A. Almeida</a:t>
          </a:r>
        </a:p>
      </dgm:t>
    </dgm:pt>
    <dgm:pt modelId="{42E3886B-094F-4120-B866-31F676056A6A}" type="parTrans" cxnId="{71D80BA1-23A7-45B1-8524-C59B191A7214}">
      <dgm:prSet/>
      <dgm:spPr/>
      <dgm:t>
        <a:bodyPr/>
        <a:lstStyle/>
        <a:p>
          <a:endParaRPr lang="pt-BR" sz="3600">
            <a:highlight>
              <a:srgbClr val="FFFF00"/>
            </a:highlight>
          </a:endParaRPr>
        </a:p>
      </dgm:t>
    </dgm:pt>
    <dgm:pt modelId="{6C3B1446-3F5A-4F40-A645-DDCDAAFAB0F3}" type="sibTrans" cxnId="{71D80BA1-23A7-45B1-8524-C59B191A7214}">
      <dgm:prSet/>
      <dgm:spPr/>
      <dgm:t>
        <a:bodyPr/>
        <a:lstStyle/>
        <a:p>
          <a:endParaRPr lang="pt-BR" sz="3600">
            <a:highlight>
              <a:srgbClr val="FFFF00"/>
            </a:highlight>
          </a:endParaRPr>
        </a:p>
      </dgm:t>
    </dgm:pt>
    <dgm:pt modelId="{B85C9FA9-E63F-4DAC-9F59-F26230767363}">
      <dgm:prSet phldrT="[Texto]" custT="1"/>
      <dgm:spPr/>
      <dgm:t>
        <a:bodyPr/>
        <a:lstStyle/>
        <a:p>
          <a:r>
            <a:rPr lang="pt-BR" sz="1400">
              <a:solidFill>
                <a:srgbClr val="FFFFFF"/>
              </a:solidFill>
              <a:latin typeface="Segoe UI Semibold" panose="020B0702040204020203" pitchFamily="34" charset="0"/>
              <a:cs typeface="Segoe UI Semibold" panose="020B0702040204020203" pitchFamily="34" charset="0"/>
            </a:rPr>
            <a:t>Coordenador - PAEBM</a:t>
          </a:r>
        </a:p>
      </dgm:t>
    </dgm:pt>
    <dgm:pt modelId="{A64BF3BB-7F55-4359-AFF9-5B451D0F46D5}" type="parTrans" cxnId="{80353D77-4FB0-4FDA-B13C-D45541C01A8D}">
      <dgm:prSet/>
      <dgm:spPr/>
      <dgm:t>
        <a:bodyPr/>
        <a:lstStyle/>
        <a:p>
          <a:endParaRPr lang="pt-BR" sz="3600">
            <a:highlight>
              <a:srgbClr val="FFFF00"/>
            </a:highlight>
          </a:endParaRPr>
        </a:p>
      </dgm:t>
    </dgm:pt>
    <dgm:pt modelId="{C39A2479-985E-49A7-ADF2-6EE31F0EDA73}" type="sibTrans" cxnId="{80353D77-4FB0-4FDA-B13C-D45541C01A8D}">
      <dgm:prSet/>
      <dgm:spPr/>
      <dgm:t>
        <a:bodyPr/>
        <a:lstStyle/>
        <a:p>
          <a:endParaRPr lang="pt-BR" sz="3600">
            <a:highlight>
              <a:srgbClr val="FFFF00"/>
            </a:highlight>
          </a:endParaRPr>
        </a:p>
      </dgm:t>
    </dgm:pt>
    <dgm:pt modelId="{AAD14CED-B799-475D-9751-2AB4F8FBDBB6}">
      <dgm:prSet phldrT="[Texto]" custT="1"/>
      <dgm:spPr/>
      <dgm:t>
        <a:bodyPr/>
        <a:lstStyle/>
        <a:p>
          <a:r>
            <a:rPr lang="pt-BR" sz="1900" dirty="0">
              <a:latin typeface="Segoe UI Semibold" panose="020B0702040204020203" pitchFamily="34" charset="0"/>
              <a:cs typeface="Segoe UI Semibold" panose="020B0702040204020203" pitchFamily="34" charset="0"/>
            </a:rPr>
            <a:t>Fernando C. A. Almeida</a:t>
          </a:r>
        </a:p>
      </dgm:t>
    </dgm:pt>
    <dgm:pt modelId="{1F40210C-6867-4588-9A57-F8CF748B27F8}" type="parTrans" cxnId="{ED5EC66F-7539-4D76-B8F8-B963FE8BCA1E}">
      <dgm:prSet/>
      <dgm:spPr/>
      <dgm:t>
        <a:bodyPr/>
        <a:lstStyle/>
        <a:p>
          <a:endParaRPr lang="pt-BR" sz="3600">
            <a:highlight>
              <a:srgbClr val="FFFF00"/>
            </a:highlight>
          </a:endParaRPr>
        </a:p>
      </dgm:t>
    </dgm:pt>
    <dgm:pt modelId="{6749B763-2969-458B-A547-C4C376D07123}" type="sibTrans" cxnId="{ED5EC66F-7539-4D76-B8F8-B963FE8BCA1E}">
      <dgm:prSet/>
      <dgm:spPr/>
      <dgm:t>
        <a:bodyPr/>
        <a:lstStyle/>
        <a:p>
          <a:endParaRPr lang="pt-BR" sz="3600">
            <a:highlight>
              <a:srgbClr val="FFFF00"/>
            </a:highlight>
          </a:endParaRPr>
        </a:p>
      </dgm:t>
    </dgm:pt>
    <dgm:pt modelId="{D2C74A13-8C00-46A3-BC13-94E4F0FA4E01}">
      <dgm:prSet phldrT="[Texto]" custT="1"/>
      <dgm:spPr/>
      <dgm:t>
        <a:bodyPr/>
        <a:lstStyle/>
        <a:p>
          <a:r>
            <a:rPr lang="pt-BR" sz="1400">
              <a:solidFill>
                <a:srgbClr val="FFFFFF"/>
              </a:solidFill>
              <a:latin typeface="Segoe UI Semibold" panose="020B0702040204020203" pitchFamily="34" charset="0"/>
              <a:cs typeface="Segoe UI Semibold" panose="020B0702040204020203" pitchFamily="34" charset="0"/>
            </a:rPr>
            <a:t>Coordenador Suplente - PAEBM</a:t>
          </a:r>
        </a:p>
      </dgm:t>
    </dgm:pt>
    <dgm:pt modelId="{A367636F-333D-4665-9214-BBF07D518995}" type="parTrans" cxnId="{12330D23-3035-476F-B500-BC47AC3DB0C2}">
      <dgm:prSet/>
      <dgm:spPr/>
      <dgm:t>
        <a:bodyPr/>
        <a:lstStyle/>
        <a:p>
          <a:endParaRPr lang="pt-BR" sz="3600">
            <a:highlight>
              <a:srgbClr val="FFFF00"/>
            </a:highlight>
          </a:endParaRPr>
        </a:p>
      </dgm:t>
    </dgm:pt>
    <dgm:pt modelId="{419D6443-12C9-40FD-9290-D9A814C31748}" type="sibTrans" cxnId="{12330D23-3035-476F-B500-BC47AC3DB0C2}">
      <dgm:prSet/>
      <dgm:spPr/>
      <dgm:t>
        <a:bodyPr/>
        <a:lstStyle/>
        <a:p>
          <a:endParaRPr lang="pt-BR" sz="3600">
            <a:highlight>
              <a:srgbClr val="FFFF00"/>
            </a:highlight>
          </a:endParaRPr>
        </a:p>
      </dgm:t>
    </dgm:pt>
    <dgm:pt modelId="{09635BA7-2D59-44C3-A8E9-539E8AD16E84}">
      <dgm:prSet custT="1"/>
      <dgm:spPr/>
      <dgm:t>
        <a:bodyPr/>
        <a:lstStyle/>
        <a:p>
          <a:r>
            <a:rPr lang="pt-BR" sz="1400" kern="1200">
              <a:solidFill>
                <a:srgbClr val="FFFFFF"/>
              </a:solidFill>
              <a:latin typeface="Segoe UI Semibold" panose="020B0702040204020203" pitchFamily="34" charset="0"/>
              <a:ea typeface="+mn-ea"/>
              <a:cs typeface="Segoe UI Semibold" panose="020B0702040204020203" pitchFamily="34" charset="0"/>
            </a:rPr>
            <a:t>Celular 24 horas</a:t>
          </a:r>
        </a:p>
        <a:p>
          <a:r>
            <a:rPr lang="pt-BR" sz="1400" kern="1200">
              <a:solidFill>
                <a:srgbClr val="FFFFFF"/>
              </a:solidFill>
              <a:latin typeface="Segoe UI Semibold" panose="020B0702040204020203" pitchFamily="34" charset="0"/>
              <a:ea typeface="+mn-ea"/>
              <a:cs typeface="Segoe UI Semibold" panose="020B0702040204020203" pitchFamily="34" charset="0"/>
            </a:rPr>
            <a:t>(31) </a:t>
          </a:r>
          <a:r>
            <a:rPr lang="pt-BR" sz="1400" kern="1200" noProof="0">
              <a:solidFill>
                <a:srgbClr val="FFFFFF"/>
              </a:solidFill>
              <a:effectLst/>
              <a:latin typeface="Segoe UI Semibold" panose="020B0702040204020203" pitchFamily="34" charset="0"/>
              <a:cs typeface="Segoe UI Semibold" panose="020B0702040204020203" pitchFamily="34" charset="0"/>
            </a:rPr>
            <a:t>9 </a:t>
          </a:r>
          <a:r>
            <a:rPr lang="pt-BR" sz="1400" kern="1200">
              <a:solidFill>
                <a:srgbClr val="FFFFFF"/>
              </a:solidFill>
              <a:latin typeface="Segoe UI Semibold" panose="020B0702040204020203" pitchFamily="34" charset="0"/>
              <a:ea typeface="+mn-ea"/>
              <a:cs typeface="Segoe UI Semibold" panose="020B0702040204020203" pitchFamily="34" charset="0"/>
            </a:rPr>
            <a:t>9539-2689</a:t>
          </a:r>
        </a:p>
      </dgm:t>
    </dgm:pt>
    <dgm:pt modelId="{D5023386-482B-4B35-AD80-62664EAC00A5}" type="parTrans" cxnId="{46A64D6C-4877-4D60-908C-5559695DA00B}">
      <dgm:prSet/>
      <dgm:spPr/>
      <dgm:t>
        <a:bodyPr/>
        <a:lstStyle/>
        <a:p>
          <a:endParaRPr lang="pt-BR" sz="3600">
            <a:highlight>
              <a:srgbClr val="FFFF00"/>
            </a:highlight>
          </a:endParaRPr>
        </a:p>
      </dgm:t>
    </dgm:pt>
    <dgm:pt modelId="{1F279BAF-2E67-4CB1-97C3-82318E990BC1}" type="sibTrans" cxnId="{46A64D6C-4877-4D60-908C-5559695DA00B}">
      <dgm:prSet/>
      <dgm:spPr/>
      <dgm:t>
        <a:bodyPr/>
        <a:lstStyle/>
        <a:p>
          <a:endParaRPr lang="pt-BR" sz="3600">
            <a:highlight>
              <a:srgbClr val="FFFF00"/>
            </a:highlight>
          </a:endParaRPr>
        </a:p>
      </dgm:t>
    </dgm:pt>
    <dgm:pt modelId="{D08C51E4-CC9C-4481-872B-51495E5DE033}">
      <dgm:prSet custT="1"/>
      <dgm:spPr/>
      <dgm:t>
        <a:bodyPr/>
        <a:lstStyle/>
        <a:p>
          <a:r>
            <a:rPr lang="pt-BR" sz="1400" kern="1200">
              <a:solidFill>
                <a:srgbClr val="FFFFFF"/>
              </a:solidFill>
              <a:latin typeface="Segoe UI Semibold" panose="020B0702040204020203" pitchFamily="34" charset="0"/>
              <a:cs typeface="Segoe UI Semibold" panose="020B0702040204020203" pitchFamily="34" charset="0"/>
            </a:rPr>
            <a:t>Celular 24 horas</a:t>
          </a:r>
        </a:p>
        <a:p>
          <a:r>
            <a:rPr lang="pt-BR" sz="1400" kern="1200">
              <a:solidFill>
                <a:srgbClr val="FFFFFF"/>
              </a:solidFill>
              <a:latin typeface="Segoe UI Semibold" panose="020B0702040204020203" pitchFamily="34" charset="0"/>
              <a:cs typeface="Segoe UI Semibold" panose="020B0702040204020203" pitchFamily="34" charset="0"/>
            </a:rPr>
            <a:t>(3</a:t>
          </a:r>
          <a:r>
            <a:rPr lang="pt-BR" sz="1400" kern="1200">
              <a:solidFill>
                <a:srgbClr val="FFFFFF"/>
              </a:solidFill>
              <a:latin typeface="Segoe UI Semibold" panose="020B0702040204020203" pitchFamily="34" charset="0"/>
              <a:ea typeface="+mn-ea"/>
              <a:cs typeface="Segoe UI Semibold" panose="020B0702040204020203" pitchFamily="34" charset="0"/>
            </a:rPr>
            <a:t>1) 9 9927-1537</a:t>
          </a:r>
        </a:p>
      </dgm:t>
    </dgm:pt>
    <dgm:pt modelId="{73C85C94-6D74-4109-BE9B-84B2660C32E8}" type="parTrans" cxnId="{282B1F89-8719-4121-8461-957EB820B417}">
      <dgm:prSet/>
      <dgm:spPr/>
      <dgm:t>
        <a:bodyPr/>
        <a:lstStyle/>
        <a:p>
          <a:endParaRPr lang="pt-BR" sz="3600">
            <a:highlight>
              <a:srgbClr val="FFFF00"/>
            </a:highlight>
          </a:endParaRPr>
        </a:p>
      </dgm:t>
    </dgm:pt>
    <dgm:pt modelId="{DBBC5D24-4DA7-4159-B4F0-DC89E1E63150}" type="sibTrans" cxnId="{282B1F89-8719-4121-8461-957EB820B417}">
      <dgm:prSet/>
      <dgm:spPr/>
      <dgm:t>
        <a:bodyPr/>
        <a:lstStyle/>
        <a:p>
          <a:endParaRPr lang="pt-BR" sz="3600">
            <a:highlight>
              <a:srgbClr val="FFFF00"/>
            </a:highlight>
          </a:endParaRPr>
        </a:p>
      </dgm:t>
    </dgm:pt>
    <dgm:pt modelId="{CCA8EAFA-499E-4162-A254-3184F29B702D}" type="pres">
      <dgm:prSet presAssocID="{75E1DEED-F816-43E2-9BAF-B8CEA8973A31}" presName="theList" presStyleCnt="0">
        <dgm:presLayoutVars>
          <dgm:dir/>
          <dgm:animLvl val="lvl"/>
          <dgm:resizeHandles val="exact"/>
        </dgm:presLayoutVars>
      </dgm:prSet>
      <dgm:spPr/>
    </dgm:pt>
    <dgm:pt modelId="{E4144062-6F6D-46CC-A892-28326C12545D}" type="pres">
      <dgm:prSet presAssocID="{07F76B19-856E-4695-9E4B-B03C911616FE}" presName="compNode" presStyleCnt="0"/>
      <dgm:spPr/>
    </dgm:pt>
    <dgm:pt modelId="{AA075BFE-0EB9-436F-BD1C-BE5B58E1839E}" type="pres">
      <dgm:prSet presAssocID="{07F76B19-856E-4695-9E4B-B03C911616FE}" presName="aNode" presStyleLbl="bgShp" presStyleIdx="0" presStyleCnt="2" custLinFactNeighborX="-1510" custLinFactNeighborY="13920"/>
      <dgm:spPr/>
    </dgm:pt>
    <dgm:pt modelId="{44A5E972-905E-4129-9927-2EBA6A6BD7A9}" type="pres">
      <dgm:prSet presAssocID="{07F76B19-856E-4695-9E4B-B03C911616FE}" presName="textNode" presStyleLbl="bgShp" presStyleIdx="0" presStyleCnt="2"/>
      <dgm:spPr/>
    </dgm:pt>
    <dgm:pt modelId="{B4E0B45F-1A36-40B3-9996-7268CD0034A9}" type="pres">
      <dgm:prSet presAssocID="{07F76B19-856E-4695-9E4B-B03C911616FE}" presName="compChildNode" presStyleCnt="0"/>
      <dgm:spPr/>
    </dgm:pt>
    <dgm:pt modelId="{D91923BC-D42E-4490-985A-67D918A199CF}" type="pres">
      <dgm:prSet presAssocID="{07F76B19-856E-4695-9E4B-B03C911616FE}" presName="theInnerList" presStyleCnt="0"/>
      <dgm:spPr/>
    </dgm:pt>
    <dgm:pt modelId="{23FEEFDE-51AE-4096-AB0C-95E630B45CD9}" type="pres">
      <dgm:prSet presAssocID="{B85C9FA9-E63F-4DAC-9F59-F26230767363}" presName="childNode" presStyleLbl="node1" presStyleIdx="0" presStyleCnt="4" custScaleX="110068">
        <dgm:presLayoutVars>
          <dgm:bulletEnabled val="1"/>
        </dgm:presLayoutVars>
      </dgm:prSet>
      <dgm:spPr/>
    </dgm:pt>
    <dgm:pt modelId="{BC145B37-7F10-456F-B8F8-F1B2568C6E78}" type="pres">
      <dgm:prSet presAssocID="{B85C9FA9-E63F-4DAC-9F59-F26230767363}" presName="aSpace2" presStyleCnt="0"/>
      <dgm:spPr/>
    </dgm:pt>
    <dgm:pt modelId="{0941044A-9CA6-4C3E-A2F0-22A75B6C984D}" type="pres">
      <dgm:prSet presAssocID="{09635BA7-2D59-44C3-A8E9-539E8AD16E84}" presName="childNode" presStyleLbl="node1" presStyleIdx="1" presStyleCnt="4" custScaleX="113463" custScaleY="101384">
        <dgm:presLayoutVars>
          <dgm:bulletEnabled val="1"/>
        </dgm:presLayoutVars>
      </dgm:prSet>
      <dgm:spPr/>
    </dgm:pt>
    <dgm:pt modelId="{61549E50-AE28-4B82-A96C-9EEF130D118F}" type="pres">
      <dgm:prSet presAssocID="{07F76B19-856E-4695-9E4B-B03C911616FE}" presName="aSpace" presStyleCnt="0"/>
      <dgm:spPr/>
    </dgm:pt>
    <dgm:pt modelId="{80775E52-EBDB-4CF3-B8AB-A4071DD7C657}" type="pres">
      <dgm:prSet presAssocID="{AAD14CED-B799-475D-9751-2AB4F8FBDBB6}" presName="compNode" presStyleCnt="0"/>
      <dgm:spPr/>
    </dgm:pt>
    <dgm:pt modelId="{EC37A6FD-3BE0-4C9A-A76B-2D8C087ADB0B}" type="pres">
      <dgm:prSet presAssocID="{AAD14CED-B799-475D-9751-2AB4F8FBDBB6}" presName="aNode" presStyleLbl="bgShp" presStyleIdx="1" presStyleCnt="2" custLinFactNeighborX="3724"/>
      <dgm:spPr/>
    </dgm:pt>
    <dgm:pt modelId="{192A364E-C76E-41DA-8880-E8B79CC059AF}" type="pres">
      <dgm:prSet presAssocID="{AAD14CED-B799-475D-9751-2AB4F8FBDBB6}" presName="textNode" presStyleLbl="bgShp" presStyleIdx="1" presStyleCnt="2"/>
      <dgm:spPr/>
    </dgm:pt>
    <dgm:pt modelId="{F99765BC-86F8-43C1-B8CF-2C49236E3E70}" type="pres">
      <dgm:prSet presAssocID="{AAD14CED-B799-475D-9751-2AB4F8FBDBB6}" presName="compChildNode" presStyleCnt="0"/>
      <dgm:spPr/>
    </dgm:pt>
    <dgm:pt modelId="{BFF3B602-C4EF-416C-8702-FC83C8B32DF0}" type="pres">
      <dgm:prSet presAssocID="{AAD14CED-B799-475D-9751-2AB4F8FBDBB6}" presName="theInnerList" presStyleCnt="0"/>
      <dgm:spPr/>
    </dgm:pt>
    <dgm:pt modelId="{9EAC86D0-299C-4AF1-909C-1BEAE9E4E785}" type="pres">
      <dgm:prSet presAssocID="{D2C74A13-8C00-46A3-BC13-94E4F0FA4E01}" presName="childNode" presStyleLbl="node1" presStyleIdx="2" presStyleCnt="4" custScaleX="108325">
        <dgm:presLayoutVars>
          <dgm:bulletEnabled val="1"/>
        </dgm:presLayoutVars>
      </dgm:prSet>
      <dgm:spPr/>
    </dgm:pt>
    <dgm:pt modelId="{F2AD2328-E3B6-4D3A-91F7-00EEFDF3EB96}" type="pres">
      <dgm:prSet presAssocID="{D2C74A13-8C00-46A3-BC13-94E4F0FA4E01}" presName="aSpace2" presStyleCnt="0"/>
      <dgm:spPr/>
    </dgm:pt>
    <dgm:pt modelId="{48EE49D0-1BBA-49C8-85CC-B02DF9A6FC77}" type="pres">
      <dgm:prSet presAssocID="{D08C51E4-CC9C-4481-872B-51495E5DE033}" presName="childNode" presStyleLbl="node1" presStyleIdx="3" presStyleCnt="4" custScaleX="111164">
        <dgm:presLayoutVars>
          <dgm:bulletEnabled val="1"/>
        </dgm:presLayoutVars>
      </dgm:prSet>
      <dgm:spPr/>
    </dgm:pt>
  </dgm:ptLst>
  <dgm:cxnLst>
    <dgm:cxn modelId="{13E55906-F50B-4B93-8737-31C065A8CF1A}" type="presOf" srcId="{07F76B19-856E-4695-9E4B-B03C911616FE}" destId="{AA075BFE-0EB9-436F-BD1C-BE5B58E1839E}" srcOrd="0" destOrd="0" presId="urn:microsoft.com/office/officeart/2005/8/layout/lProcess2"/>
    <dgm:cxn modelId="{12330D23-3035-476F-B500-BC47AC3DB0C2}" srcId="{AAD14CED-B799-475D-9751-2AB4F8FBDBB6}" destId="{D2C74A13-8C00-46A3-BC13-94E4F0FA4E01}" srcOrd="0" destOrd="0" parTransId="{A367636F-333D-4665-9214-BBF07D518995}" sibTransId="{419D6443-12C9-40FD-9290-D9A814C31748}"/>
    <dgm:cxn modelId="{FF021B40-13C7-4F91-AF83-1746FBA291AE}" type="presOf" srcId="{B85C9FA9-E63F-4DAC-9F59-F26230767363}" destId="{23FEEFDE-51AE-4096-AB0C-95E630B45CD9}" srcOrd="0" destOrd="0" presId="urn:microsoft.com/office/officeart/2005/8/layout/lProcess2"/>
    <dgm:cxn modelId="{B5951E5B-C12A-4ADE-A73A-E162BF9169B9}" type="presOf" srcId="{07F76B19-856E-4695-9E4B-B03C911616FE}" destId="{44A5E972-905E-4129-9927-2EBA6A6BD7A9}" srcOrd="1" destOrd="0" presId="urn:microsoft.com/office/officeart/2005/8/layout/lProcess2"/>
    <dgm:cxn modelId="{076FA46A-CF46-4C8A-804D-C2C8750445D4}" type="presOf" srcId="{09635BA7-2D59-44C3-A8E9-539E8AD16E84}" destId="{0941044A-9CA6-4C3E-A2F0-22A75B6C984D}" srcOrd="0" destOrd="0" presId="urn:microsoft.com/office/officeart/2005/8/layout/lProcess2"/>
    <dgm:cxn modelId="{46A64D6C-4877-4D60-908C-5559695DA00B}" srcId="{07F76B19-856E-4695-9E4B-B03C911616FE}" destId="{09635BA7-2D59-44C3-A8E9-539E8AD16E84}" srcOrd="1" destOrd="0" parTransId="{D5023386-482B-4B35-AD80-62664EAC00A5}" sibTransId="{1F279BAF-2E67-4CB1-97C3-82318E990BC1}"/>
    <dgm:cxn modelId="{ED5EC66F-7539-4D76-B8F8-B963FE8BCA1E}" srcId="{75E1DEED-F816-43E2-9BAF-B8CEA8973A31}" destId="{AAD14CED-B799-475D-9751-2AB4F8FBDBB6}" srcOrd="1" destOrd="0" parTransId="{1F40210C-6867-4588-9A57-F8CF748B27F8}" sibTransId="{6749B763-2969-458B-A547-C4C376D07123}"/>
    <dgm:cxn modelId="{0C3CF552-AE17-4BD6-B5ED-354C01C93F2E}" type="presOf" srcId="{D08C51E4-CC9C-4481-872B-51495E5DE033}" destId="{48EE49D0-1BBA-49C8-85CC-B02DF9A6FC77}" srcOrd="0" destOrd="0" presId="urn:microsoft.com/office/officeart/2005/8/layout/lProcess2"/>
    <dgm:cxn modelId="{80353D77-4FB0-4FDA-B13C-D45541C01A8D}" srcId="{07F76B19-856E-4695-9E4B-B03C911616FE}" destId="{B85C9FA9-E63F-4DAC-9F59-F26230767363}" srcOrd="0" destOrd="0" parTransId="{A64BF3BB-7F55-4359-AFF9-5B451D0F46D5}" sibTransId="{C39A2479-985E-49A7-ADF2-6EE31F0EDA73}"/>
    <dgm:cxn modelId="{57E4A17B-7389-4C51-A44B-333398E59073}" type="presOf" srcId="{AAD14CED-B799-475D-9751-2AB4F8FBDBB6}" destId="{192A364E-C76E-41DA-8880-E8B79CC059AF}" srcOrd="1" destOrd="0" presId="urn:microsoft.com/office/officeart/2005/8/layout/lProcess2"/>
    <dgm:cxn modelId="{282B1F89-8719-4121-8461-957EB820B417}" srcId="{AAD14CED-B799-475D-9751-2AB4F8FBDBB6}" destId="{D08C51E4-CC9C-4481-872B-51495E5DE033}" srcOrd="1" destOrd="0" parTransId="{73C85C94-6D74-4109-BE9B-84B2660C32E8}" sibTransId="{DBBC5D24-4DA7-4159-B4F0-DC89E1E63150}"/>
    <dgm:cxn modelId="{26205690-AD47-4A6A-AF65-CB07694E76C3}" type="presOf" srcId="{AAD14CED-B799-475D-9751-2AB4F8FBDBB6}" destId="{EC37A6FD-3BE0-4C9A-A76B-2D8C087ADB0B}" srcOrd="0" destOrd="0" presId="urn:microsoft.com/office/officeart/2005/8/layout/lProcess2"/>
    <dgm:cxn modelId="{455BAA95-B98F-460D-9076-8FFDFFC5C710}" type="presOf" srcId="{75E1DEED-F816-43E2-9BAF-B8CEA8973A31}" destId="{CCA8EAFA-499E-4162-A254-3184F29B702D}" srcOrd="0" destOrd="0" presId="urn:microsoft.com/office/officeart/2005/8/layout/lProcess2"/>
    <dgm:cxn modelId="{71D80BA1-23A7-45B1-8524-C59B191A7214}" srcId="{75E1DEED-F816-43E2-9BAF-B8CEA8973A31}" destId="{07F76B19-856E-4695-9E4B-B03C911616FE}" srcOrd="0" destOrd="0" parTransId="{42E3886B-094F-4120-B866-31F676056A6A}" sibTransId="{6C3B1446-3F5A-4F40-A645-DDCDAAFAB0F3}"/>
    <dgm:cxn modelId="{0C1CC2D7-2CA4-40DB-9AB4-197C1FD4A3CE}" type="presOf" srcId="{D2C74A13-8C00-46A3-BC13-94E4F0FA4E01}" destId="{9EAC86D0-299C-4AF1-909C-1BEAE9E4E785}" srcOrd="0" destOrd="0" presId="urn:microsoft.com/office/officeart/2005/8/layout/lProcess2"/>
    <dgm:cxn modelId="{2DAF1663-211D-4083-AB2F-B71B148DA418}" type="presParOf" srcId="{CCA8EAFA-499E-4162-A254-3184F29B702D}" destId="{E4144062-6F6D-46CC-A892-28326C12545D}" srcOrd="0" destOrd="0" presId="urn:microsoft.com/office/officeart/2005/8/layout/lProcess2"/>
    <dgm:cxn modelId="{E52FBA3E-23FB-4E63-A9CC-793B0C7C6278}" type="presParOf" srcId="{E4144062-6F6D-46CC-A892-28326C12545D}" destId="{AA075BFE-0EB9-436F-BD1C-BE5B58E1839E}" srcOrd="0" destOrd="0" presId="urn:microsoft.com/office/officeart/2005/8/layout/lProcess2"/>
    <dgm:cxn modelId="{DAC8A2BF-3594-4B2E-B5E5-CCAF1C48F783}" type="presParOf" srcId="{E4144062-6F6D-46CC-A892-28326C12545D}" destId="{44A5E972-905E-4129-9927-2EBA6A6BD7A9}" srcOrd="1" destOrd="0" presId="urn:microsoft.com/office/officeart/2005/8/layout/lProcess2"/>
    <dgm:cxn modelId="{0870647E-B682-4193-8E16-00506D000B33}" type="presParOf" srcId="{E4144062-6F6D-46CC-A892-28326C12545D}" destId="{B4E0B45F-1A36-40B3-9996-7268CD0034A9}" srcOrd="2" destOrd="0" presId="urn:microsoft.com/office/officeart/2005/8/layout/lProcess2"/>
    <dgm:cxn modelId="{A1FB8D70-8A39-4031-B8B8-D56D17A177A5}" type="presParOf" srcId="{B4E0B45F-1A36-40B3-9996-7268CD0034A9}" destId="{D91923BC-D42E-4490-985A-67D918A199CF}" srcOrd="0" destOrd="0" presId="urn:microsoft.com/office/officeart/2005/8/layout/lProcess2"/>
    <dgm:cxn modelId="{AF43CA34-1EDE-4E5F-BA66-89B8C7A46E81}" type="presParOf" srcId="{D91923BC-D42E-4490-985A-67D918A199CF}" destId="{23FEEFDE-51AE-4096-AB0C-95E630B45CD9}" srcOrd="0" destOrd="0" presId="urn:microsoft.com/office/officeart/2005/8/layout/lProcess2"/>
    <dgm:cxn modelId="{07C77532-DC98-4487-BF14-92DF05B2AA35}" type="presParOf" srcId="{D91923BC-D42E-4490-985A-67D918A199CF}" destId="{BC145B37-7F10-456F-B8F8-F1B2568C6E78}" srcOrd="1" destOrd="0" presId="urn:microsoft.com/office/officeart/2005/8/layout/lProcess2"/>
    <dgm:cxn modelId="{639ECFA5-35D6-4C2F-8D84-221AA2A56DD8}" type="presParOf" srcId="{D91923BC-D42E-4490-985A-67D918A199CF}" destId="{0941044A-9CA6-4C3E-A2F0-22A75B6C984D}" srcOrd="2" destOrd="0" presId="urn:microsoft.com/office/officeart/2005/8/layout/lProcess2"/>
    <dgm:cxn modelId="{4A6460C1-D2E1-47D7-B1DA-117AE4E743BA}" type="presParOf" srcId="{CCA8EAFA-499E-4162-A254-3184F29B702D}" destId="{61549E50-AE28-4B82-A96C-9EEF130D118F}" srcOrd="1" destOrd="0" presId="urn:microsoft.com/office/officeart/2005/8/layout/lProcess2"/>
    <dgm:cxn modelId="{0A039350-016A-4EF8-BA2D-612F8FBB59E7}" type="presParOf" srcId="{CCA8EAFA-499E-4162-A254-3184F29B702D}" destId="{80775E52-EBDB-4CF3-B8AB-A4071DD7C657}" srcOrd="2" destOrd="0" presId="urn:microsoft.com/office/officeart/2005/8/layout/lProcess2"/>
    <dgm:cxn modelId="{58521975-E73C-4A84-9F64-A7D934347519}" type="presParOf" srcId="{80775E52-EBDB-4CF3-B8AB-A4071DD7C657}" destId="{EC37A6FD-3BE0-4C9A-A76B-2D8C087ADB0B}" srcOrd="0" destOrd="0" presId="urn:microsoft.com/office/officeart/2005/8/layout/lProcess2"/>
    <dgm:cxn modelId="{218CCD31-E31A-4686-B363-40C0BEB37EF0}" type="presParOf" srcId="{80775E52-EBDB-4CF3-B8AB-A4071DD7C657}" destId="{192A364E-C76E-41DA-8880-E8B79CC059AF}" srcOrd="1" destOrd="0" presId="urn:microsoft.com/office/officeart/2005/8/layout/lProcess2"/>
    <dgm:cxn modelId="{6217611B-A797-4FB0-BBF6-7F5013BBA58F}" type="presParOf" srcId="{80775E52-EBDB-4CF3-B8AB-A4071DD7C657}" destId="{F99765BC-86F8-43C1-B8CF-2C49236E3E70}" srcOrd="2" destOrd="0" presId="urn:microsoft.com/office/officeart/2005/8/layout/lProcess2"/>
    <dgm:cxn modelId="{011D4A27-92C2-4DC0-85C3-7A2FCAD2F75B}" type="presParOf" srcId="{F99765BC-86F8-43C1-B8CF-2C49236E3E70}" destId="{BFF3B602-C4EF-416C-8702-FC83C8B32DF0}" srcOrd="0" destOrd="0" presId="urn:microsoft.com/office/officeart/2005/8/layout/lProcess2"/>
    <dgm:cxn modelId="{4EEF425C-5CE2-472C-83F5-1D28E3B8119F}" type="presParOf" srcId="{BFF3B602-C4EF-416C-8702-FC83C8B32DF0}" destId="{9EAC86D0-299C-4AF1-909C-1BEAE9E4E785}" srcOrd="0" destOrd="0" presId="urn:microsoft.com/office/officeart/2005/8/layout/lProcess2"/>
    <dgm:cxn modelId="{88926F8A-FB39-444B-AA12-BA3DA9C033CD}" type="presParOf" srcId="{BFF3B602-C4EF-416C-8702-FC83C8B32DF0}" destId="{F2AD2328-E3B6-4D3A-91F7-00EEFDF3EB96}" srcOrd="1" destOrd="0" presId="urn:microsoft.com/office/officeart/2005/8/layout/lProcess2"/>
    <dgm:cxn modelId="{7A94B3AC-8120-47FF-B621-D8D8D77B989F}" type="presParOf" srcId="{BFF3B602-C4EF-416C-8702-FC83C8B32DF0}" destId="{48EE49D0-1BBA-49C8-85CC-B02DF9A6FC77}" srcOrd="2"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BD6C6D-C00B-4885-8A39-6DE89473870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750AAAA-4C53-475A-9AFD-4D4D18C2A06D}">
      <dgm:prSet phldrT="[Texto]" custT="1"/>
      <dgm:spPr>
        <a:solidFill>
          <a:schemeClr val="accent1">
            <a:lumMod val="75000"/>
            <a:lumOff val="25000"/>
          </a:schemeClr>
        </a:solidFill>
      </dgm:spPr>
      <dgm:t>
        <a:bodyPr/>
        <a:lstStyle/>
        <a:p>
          <a:r>
            <a:rPr lang="pt-BR" sz="1200">
              <a:solidFill>
                <a:srgbClr val="FFFFFF"/>
              </a:solidFill>
              <a:latin typeface="Segoe UI Semibold" panose="020B0702040204020203" pitchFamily="34" charset="0"/>
              <a:cs typeface="Segoe UI Semibold" panose="020B0702040204020203" pitchFamily="34" charset="0"/>
            </a:rPr>
            <a:t>Coordenador Geral PAEBM</a:t>
          </a:r>
          <a:endParaRPr lang="en-US" sz="1200">
            <a:solidFill>
              <a:srgbClr val="FFFFFF"/>
            </a:solidFill>
            <a:latin typeface="Segoe UI Semibold" panose="020B0702040204020203" pitchFamily="34" charset="0"/>
            <a:cs typeface="Segoe UI Semibold" panose="020B0702040204020203" pitchFamily="34" charset="0"/>
          </a:endParaRPr>
        </a:p>
      </dgm:t>
    </dgm:pt>
    <dgm:pt modelId="{106C6F43-9EB8-45CA-840E-9259E215B695}" type="parTrans" cxnId="{E8EB40E4-05B9-41D9-94F3-87A02EB77950}">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BD1B6CC4-8EB5-43EA-82F1-C85582474F00}" type="sibTrans" cxnId="{E8EB40E4-05B9-41D9-94F3-87A02EB77950}">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6BEED9E9-9319-4D5C-966F-CAF134932B81}" type="asst">
      <dgm:prSet phldrT="[Texto]" custT="1"/>
      <dgm:spPr/>
      <dgm:t>
        <a:bodyPr/>
        <a:lstStyle/>
        <a:p>
          <a:r>
            <a:rPr lang="pt-BR" sz="1200">
              <a:solidFill>
                <a:srgbClr val="FFFFFF"/>
              </a:solidFill>
              <a:latin typeface="Segoe UI Semibold" panose="020B0702040204020203" pitchFamily="34" charset="0"/>
              <a:cs typeface="Segoe UI Semibold" panose="020B0702040204020203" pitchFamily="34" charset="0"/>
            </a:rPr>
            <a:t>Substituto</a:t>
          </a:r>
          <a:endParaRPr lang="en-US" sz="1200">
            <a:solidFill>
              <a:srgbClr val="FFFFFF"/>
            </a:solidFill>
            <a:latin typeface="Segoe UI Semibold" panose="020B0702040204020203" pitchFamily="34" charset="0"/>
            <a:cs typeface="Segoe UI Semibold" panose="020B0702040204020203" pitchFamily="34" charset="0"/>
          </a:endParaRPr>
        </a:p>
      </dgm:t>
    </dgm:pt>
    <dgm:pt modelId="{0B410165-46D7-4EE6-8FA6-1C2C0B085084}" type="parTrans" cxnId="{99F3C05A-8801-4076-9116-788B2353A711}">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31B6A759-D944-439F-8302-28E60175B5CE}" type="sibTrans" cxnId="{99F3C05A-8801-4076-9116-788B2353A711}">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6CECE3EA-2620-4F00-8143-D3A45E527669}">
      <dgm:prSet phldrT="[Texto]" custT="1"/>
      <dgm:spPr/>
      <dgm:t>
        <a:bodyPr/>
        <a:lstStyle/>
        <a:p>
          <a:r>
            <a:rPr lang="pt-BR" sz="1200">
              <a:solidFill>
                <a:srgbClr val="FFFFFF"/>
              </a:solidFill>
              <a:latin typeface="Segoe UI Semibold" panose="020B0702040204020203" pitchFamily="34" charset="0"/>
              <a:cs typeface="Segoe UI Semibold" panose="020B0702040204020203" pitchFamily="34" charset="0"/>
            </a:rPr>
            <a:t>Governo de Intervenção Direta</a:t>
          </a:r>
          <a:endParaRPr lang="en-US" sz="1200">
            <a:solidFill>
              <a:srgbClr val="FFFFFF"/>
            </a:solidFill>
            <a:latin typeface="Segoe UI Semibold" panose="020B0702040204020203" pitchFamily="34" charset="0"/>
            <a:cs typeface="Segoe UI Semibold" panose="020B0702040204020203" pitchFamily="34" charset="0"/>
          </a:endParaRPr>
        </a:p>
      </dgm:t>
    </dgm:pt>
    <dgm:pt modelId="{8863C5EB-C6EB-4FF9-A9A8-AD3E297FDC8C}" type="parTrans" cxnId="{9CD85820-03A7-414F-933A-A8B13745A51D}">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6C41B9C3-B246-46AB-8B5E-80E19A0EF47D}" type="sibTrans" cxnId="{9CD85820-03A7-414F-933A-A8B13745A51D}">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2E1857D9-458A-4022-8CD4-89CD5A458D3D}">
      <dgm:prSet phldrT="[Texto]" custT="1"/>
      <dgm:spPr/>
      <dgm:t>
        <a:bodyPr/>
        <a:lstStyle/>
        <a:p>
          <a:r>
            <a:rPr lang="pt-BR" sz="1200">
              <a:solidFill>
                <a:srgbClr val="FFFFFF"/>
              </a:solidFill>
              <a:latin typeface="Segoe UI Semibold" panose="020B0702040204020203" pitchFamily="34" charset="0"/>
              <a:cs typeface="Segoe UI Semibold" panose="020B0702040204020203" pitchFamily="34" charset="0"/>
            </a:rPr>
            <a:t>Grupos de Apoio</a:t>
          </a:r>
          <a:endParaRPr lang="en-US" sz="1200">
            <a:solidFill>
              <a:srgbClr val="FFFFFF"/>
            </a:solidFill>
            <a:latin typeface="Segoe UI Semibold" panose="020B0702040204020203" pitchFamily="34" charset="0"/>
            <a:cs typeface="Segoe UI Semibold" panose="020B0702040204020203" pitchFamily="34" charset="0"/>
          </a:endParaRPr>
        </a:p>
      </dgm:t>
    </dgm:pt>
    <dgm:pt modelId="{4562C3C9-61F7-4AAA-B2EC-5691CD9CF43E}" type="parTrans" cxnId="{3C2CFF91-C59C-4131-9E2F-7BC4093FA57F}">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09FE847B-13ED-4A72-83AD-959545F48870}" type="sibTrans" cxnId="{3C2CFF91-C59C-4131-9E2F-7BC4093FA57F}">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EAF42361-14BE-4C99-B1FB-904EA1F6EEFE}">
      <dgm:prSet custT="1"/>
      <dgm:spPr/>
      <dgm:t>
        <a:bodyPr/>
        <a:lstStyle/>
        <a:p>
          <a:r>
            <a:rPr lang="pt-BR" sz="1200">
              <a:solidFill>
                <a:srgbClr val="FFFFFF"/>
              </a:solidFill>
              <a:latin typeface="Segoe UI Semibold" panose="020B0702040204020203" pitchFamily="34" charset="0"/>
              <a:cs typeface="Segoe UI Semibold" panose="020B0702040204020203" pitchFamily="34" charset="0"/>
            </a:rPr>
            <a:t>Grupo de Assistência Jurídica (GJ)</a:t>
          </a:r>
          <a:endParaRPr lang="en-US" sz="1200">
            <a:solidFill>
              <a:srgbClr val="FFFFFF"/>
            </a:solidFill>
            <a:latin typeface="Segoe UI Semibold" panose="020B0702040204020203" pitchFamily="34" charset="0"/>
            <a:cs typeface="Segoe UI Semibold" panose="020B0702040204020203" pitchFamily="34" charset="0"/>
          </a:endParaRPr>
        </a:p>
      </dgm:t>
    </dgm:pt>
    <dgm:pt modelId="{E30AEE6F-D11D-422D-A31A-802B441142B0}" type="parTrans" cxnId="{3FE766DC-612A-4D33-A5F8-F2FB60CDE392}">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F1F9A588-26E9-4141-8248-BD29B1001D24}" type="sibTrans" cxnId="{3FE766DC-612A-4D33-A5F8-F2FB60CDE392}">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7EAA97FE-09AF-43FD-9CAD-9CB87DE9663A}">
      <dgm:prSet custT="1"/>
      <dgm:spPr/>
      <dgm:t>
        <a:bodyPr/>
        <a:lstStyle/>
        <a:p>
          <a:r>
            <a:rPr lang="pt-BR" sz="1200">
              <a:solidFill>
                <a:srgbClr val="FFFFFF"/>
              </a:solidFill>
              <a:latin typeface="Segoe UI Semibold" panose="020B0702040204020203" pitchFamily="34" charset="0"/>
              <a:cs typeface="Segoe UI Semibold" panose="020B0702040204020203" pitchFamily="34" charset="0"/>
            </a:rPr>
            <a:t>Grupo de Comunicação</a:t>
          </a:r>
          <a:endParaRPr lang="en-US" sz="1200">
            <a:solidFill>
              <a:srgbClr val="FFFFFF"/>
            </a:solidFill>
            <a:latin typeface="Segoe UI Semibold" panose="020B0702040204020203" pitchFamily="34" charset="0"/>
            <a:cs typeface="Segoe UI Semibold" panose="020B0702040204020203" pitchFamily="34" charset="0"/>
          </a:endParaRPr>
        </a:p>
      </dgm:t>
    </dgm:pt>
    <dgm:pt modelId="{586F27CE-8DB6-41C7-B04C-4E41436548E8}" type="parTrans" cxnId="{05B1459F-EF0C-44FA-8E33-345F3C7800D6}">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45A0CC21-9B7F-408D-8B9E-A4AD5776022D}" type="sibTrans" cxnId="{05B1459F-EF0C-44FA-8E33-345F3C7800D6}">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31026166-8899-45B0-8D73-7C4DEE251303}">
      <dgm:prSet custT="1"/>
      <dgm:spPr/>
      <dgm:t>
        <a:bodyPr/>
        <a:lstStyle/>
        <a:p>
          <a:r>
            <a:rPr lang="pt-BR" sz="1200" dirty="0">
              <a:solidFill>
                <a:srgbClr val="FFFFFF"/>
              </a:solidFill>
              <a:latin typeface="Segoe UI Semibold" panose="020B0702040204020203" pitchFamily="34" charset="0"/>
              <a:cs typeface="Segoe UI Semibold" panose="020B0702040204020203" pitchFamily="34" charset="0"/>
            </a:rPr>
            <a:t>Grupo de Segurança do Trabalho e Patrimonial (GS)</a:t>
          </a:r>
          <a:endParaRPr lang="en-US" sz="1200" dirty="0">
            <a:solidFill>
              <a:srgbClr val="FFFFFF"/>
            </a:solidFill>
            <a:latin typeface="Segoe UI Semibold" panose="020B0702040204020203" pitchFamily="34" charset="0"/>
            <a:cs typeface="Segoe UI Semibold" panose="020B0702040204020203" pitchFamily="34" charset="0"/>
          </a:endParaRPr>
        </a:p>
      </dgm:t>
    </dgm:pt>
    <dgm:pt modelId="{E120D55E-CBA2-4ACB-8CF9-1FA0270EDBB2}" type="parTrans" cxnId="{36F4083B-AE0E-4AAB-B406-2559AD562CA5}">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D8847A8C-2306-43A9-A553-102FA62B1FFD}" type="sibTrans" cxnId="{36F4083B-AE0E-4AAB-B406-2559AD562CA5}">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965E86D8-32E9-4910-8618-5AB6FFC83292}">
      <dgm:prSet custT="1"/>
      <dgm:spPr/>
      <dgm:t>
        <a:bodyPr/>
        <a:lstStyle/>
        <a:p>
          <a:r>
            <a:rPr lang="pt-BR" sz="1200">
              <a:solidFill>
                <a:srgbClr val="FFFFFF"/>
              </a:solidFill>
              <a:latin typeface="Segoe UI Semibold" panose="020B0702040204020203" pitchFamily="34" charset="0"/>
              <a:cs typeface="Segoe UI Semibold" panose="020B0702040204020203" pitchFamily="34" charset="0"/>
            </a:rPr>
            <a:t>Grupo de Meio Ambiente (GA)</a:t>
          </a:r>
          <a:endParaRPr lang="en-US" sz="1200">
            <a:solidFill>
              <a:srgbClr val="FFFFFF"/>
            </a:solidFill>
            <a:latin typeface="Segoe UI Semibold" panose="020B0702040204020203" pitchFamily="34" charset="0"/>
            <a:cs typeface="Segoe UI Semibold" panose="020B0702040204020203" pitchFamily="34" charset="0"/>
          </a:endParaRPr>
        </a:p>
      </dgm:t>
    </dgm:pt>
    <dgm:pt modelId="{1918C564-EB8C-4F01-B96A-CC9A099D7A7B}" type="parTrans" cxnId="{DDF177E1-CE66-4E26-B82D-6CB10B3D1FD3}">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EEDD0560-1B0E-4D33-9086-94431F0EF020}" type="sibTrans" cxnId="{DDF177E1-CE66-4E26-B82D-6CB10B3D1FD3}">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78C96339-51B1-40D3-A12D-FC25D61B1FF4}">
      <dgm:prSet custT="1"/>
      <dgm:spPr/>
      <dgm:t>
        <a:bodyPr/>
        <a:lstStyle/>
        <a:p>
          <a:r>
            <a:rPr lang="pt-BR" sz="1200">
              <a:solidFill>
                <a:srgbClr val="FFFFFF"/>
              </a:solidFill>
              <a:latin typeface="Segoe UI Semibold" panose="020B0702040204020203" pitchFamily="34" charset="0"/>
              <a:cs typeface="Segoe UI Semibold" panose="020B0702040204020203" pitchFamily="34" charset="0"/>
            </a:rPr>
            <a:t>Grupo de Combate e Salvamento (GB)</a:t>
          </a:r>
          <a:endParaRPr lang="en-US" sz="1200">
            <a:solidFill>
              <a:srgbClr val="FFFFFF"/>
            </a:solidFill>
            <a:latin typeface="Segoe UI Semibold" panose="020B0702040204020203" pitchFamily="34" charset="0"/>
            <a:cs typeface="Segoe UI Semibold" panose="020B0702040204020203" pitchFamily="34" charset="0"/>
          </a:endParaRPr>
        </a:p>
      </dgm:t>
    </dgm:pt>
    <dgm:pt modelId="{FAD98F8F-E8C0-4668-AABA-4B638B41E731}" type="parTrans" cxnId="{5646AF55-81BC-4414-B2C9-AF59684437F6}">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8BA8021F-07CF-49DC-B868-EEF0EBC1DAEE}" type="sibTrans" cxnId="{5646AF55-81BC-4414-B2C9-AF59684437F6}">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15CE7C11-239A-40F9-B210-60D3F4D0E410}">
      <dgm:prSet custT="1"/>
      <dgm:spPr/>
      <dgm:t>
        <a:bodyPr/>
        <a:lstStyle/>
        <a:p>
          <a:r>
            <a:rPr lang="pt-BR" sz="1200">
              <a:solidFill>
                <a:srgbClr val="FFFFFF"/>
              </a:solidFill>
              <a:latin typeface="Segoe UI Semibold" panose="020B0702040204020203" pitchFamily="34" charset="0"/>
              <a:cs typeface="Segoe UI Semibold" panose="020B0702040204020203" pitchFamily="34" charset="0"/>
            </a:rPr>
            <a:t>Grupo de Inspeção e Avaliação de Risco (GR)</a:t>
          </a:r>
          <a:endParaRPr lang="en-US" sz="1200">
            <a:solidFill>
              <a:srgbClr val="FFFFFF"/>
            </a:solidFill>
            <a:latin typeface="Segoe UI Semibold" panose="020B0702040204020203" pitchFamily="34" charset="0"/>
            <a:cs typeface="Segoe UI Semibold" panose="020B0702040204020203" pitchFamily="34" charset="0"/>
          </a:endParaRPr>
        </a:p>
      </dgm:t>
    </dgm:pt>
    <dgm:pt modelId="{F2DBCF1E-FC23-48C3-9B6D-BAAAF791F136}" type="parTrans" cxnId="{9F767875-480B-4B80-A457-C17F3FB13C62}">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B203B88A-16CA-44C6-9191-16053D6538D6}" type="sibTrans" cxnId="{9F767875-480B-4B80-A457-C17F3FB13C62}">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59436E62-CE82-4150-9A91-E6B71884DA9A}">
      <dgm:prSet custT="1"/>
      <dgm:spPr/>
      <dgm:t>
        <a:bodyPr/>
        <a:lstStyle/>
        <a:p>
          <a:r>
            <a:rPr lang="pt-BR" sz="1200">
              <a:solidFill>
                <a:srgbClr val="FFFFFF"/>
              </a:solidFill>
              <a:latin typeface="Segoe UI Semibold" panose="020B0702040204020203" pitchFamily="34" charset="0"/>
              <a:cs typeface="Segoe UI Semibold" panose="020B0702040204020203" pitchFamily="34" charset="0"/>
            </a:rPr>
            <a:t>Grupo de Manutenção (GM)</a:t>
          </a:r>
          <a:endParaRPr lang="en-US" sz="1200">
            <a:solidFill>
              <a:srgbClr val="FFFFFF"/>
            </a:solidFill>
            <a:latin typeface="Segoe UI Semibold" panose="020B0702040204020203" pitchFamily="34" charset="0"/>
            <a:cs typeface="Segoe UI Semibold" panose="020B0702040204020203" pitchFamily="34" charset="0"/>
          </a:endParaRPr>
        </a:p>
      </dgm:t>
    </dgm:pt>
    <dgm:pt modelId="{A6A70E68-0713-4133-9671-E38B2DD88E85}" type="parTrans" cxnId="{ADA04943-1B72-43A0-A789-5FB9F18EE63D}">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25F4C3F8-80AA-4537-BC65-DF8E5B63825C}" type="sibTrans" cxnId="{ADA04943-1B72-43A0-A789-5FB9F18EE63D}">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9BC53960-15D6-4069-9E74-B26E703739C8}">
      <dgm:prSet custT="1"/>
      <dgm:spPr/>
      <dgm:t>
        <a:bodyPr/>
        <a:lstStyle/>
        <a:p>
          <a:r>
            <a:rPr lang="pt-BR" sz="1200">
              <a:solidFill>
                <a:srgbClr val="FFFFFF"/>
              </a:solidFill>
              <a:latin typeface="Segoe UI Semibold" panose="020B0702040204020203" pitchFamily="34" charset="0"/>
              <a:cs typeface="Segoe UI Semibold" panose="020B0702040204020203" pitchFamily="34" charset="0"/>
            </a:rPr>
            <a:t>Grupo de Avaliação Técnica (GT)</a:t>
          </a:r>
          <a:endParaRPr lang="en-US" sz="1200">
            <a:solidFill>
              <a:srgbClr val="FFFFFF"/>
            </a:solidFill>
            <a:latin typeface="Segoe UI Semibold" panose="020B0702040204020203" pitchFamily="34" charset="0"/>
            <a:cs typeface="Segoe UI Semibold" panose="020B0702040204020203" pitchFamily="34" charset="0"/>
          </a:endParaRPr>
        </a:p>
      </dgm:t>
    </dgm:pt>
    <dgm:pt modelId="{E5C1E4BF-1EB8-4AFD-99DC-F15D6F005246}" type="parTrans" cxnId="{3CF60526-8F95-4960-89EC-C816FE669003}">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AB1AAE46-ABC5-4FA7-B157-36602F887839}" type="sibTrans" cxnId="{3CF60526-8F95-4960-89EC-C816FE669003}">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0DBA55C9-0216-4824-8141-0820E42AA757}">
      <dgm:prSet custT="1"/>
      <dgm:spPr/>
      <dgm:t>
        <a:bodyPr/>
        <a:lstStyle/>
        <a:p>
          <a:r>
            <a:rPr lang="pt-BR" sz="1200">
              <a:solidFill>
                <a:srgbClr val="FFFFFF"/>
              </a:solidFill>
              <a:latin typeface="Segoe UI Semibold" panose="020B0702040204020203" pitchFamily="34" charset="0"/>
              <a:cs typeface="Segoe UI Semibold" panose="020B0702040204020203" pitchFamily="34" charset="0"/>
            </a:rPr>
            <a:t>Grupo de Operação (GO)</a:t>
          </a:r>
          <a:endParaRPr lang="en-US" sz="1200">
            <a:solidFill>
              <a:srgbClr val="FFFFFF"/>
            </a:solidFill>
            <a:latin typeface="Segoe UI Semibold" panose="020B0702040204020203" pitchFamily="34" charset="0"/>
            <a:cs typeface="Segoe UI Semibold" panose="020B0702040204020203" pitchFamily="34" charset="0"/>
          </a:endParaRPr>
        </a:p>
      </dgm:t>
    </dgm:pt>
    <dgm:pt modelId="{D88D046D-6D43-4746-9906-7F3C5865A5C1}" type="parTrans" cxnId="{27EA4E79-D1E7-417C-8D28-23DAEE621DC3}">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735DD515-5F58-4BBF-819F-D5690BBF4B50}" type="sibTrans" cxnId="{27EA4E79-D1E7-417C-8D28-23DAEE621DC3}">
      <dgm:prSet/>
      <dgm:spPr/>
      <dgm:t>
        <a:bodyPr/>
        <a:lstStyle/>
        <a:p>
          <a:endParaRPr lang="en-US" sz="1200">
            <a:solidFill>
              <a:srgbClr val="FFFFFF"/>
            </a:solidFill>
            <a:latin typeface="Segoe UI Semibold" panose="020B0702040204020203" pitchFamily="34" charset="0"/>
            <a:cs typeface="Segoe UI Semibold" panose="020B0702040204020203" pitchFamily="34" charset="0"/>
          </a:endParaRPr>
        </a:p>
      </dgm:t>
    </dgm:pt>
    <dgm:pt modelId="{5F1E5B5A-110B-4A38-8087-880D0F4EFF47}" type="pres">
      <dgm:prSet presAssocID="{56BD6C6D-C00B-4885-8A39-6DE894738709}" presName="hierChild1" presStyleCnt="0">
        <dgm:presLayoutVars>
          <dgm:orgChart val="1"/>
          <dgm:chPref val="1"/>
          <dgm:dir/>
          <dgm:animOne val="branch"/>
          <dgm:animLvl val="lvl"/>
          <dgm:resizeHandles/>
        </dgm:presLayoutVars>
      </dgm:prSet>
      <dgm:spPr/>
    </dgm:pt>
    <dgm:pt modelId="{76695B8E-34E1-4916-9E49-98CADDE134A2}" type="pres">
      <dgm:prSet presAssocID="{B750AAAA-4C53-475A-9AFD-4D4D18C2A06D}" presName="hierRoot1" presStyleCnt="0">
        <dgm:presLayoutVars>
          <dgm:hierBranch val="init"/>
        </dgm:presLayoutVars>
      </dgm:prSet>
      <dgm:spPr/>
    </dgm:pt>
    <dgm:pt modelId="{C5513619-EDA0-493A-AE09-0CE42C6F7D45}" type="pres">
      <dgm:prSet presAssocID="{B750AAAA-4C53-475A-9AFD-4D4D18C2A06D}" presName="rootComposite1" presStyleCnt="0"/>
      <dgm:spPr/>
    </dgm:pt>
    <dgm:pt modelId="{6BE140CF-4C29-4BF3-89E1-BAA46726683E}" type="pres">
      <dgm:prSet presAssocID="{B750AAAA-4C53-475A-9AFD-4D4D18C2A06D}" presName="rootText1" presStyleLbl="node0" presStyleIdx="0" presStyleCnt="1" custScaleX="72677" custScaleY="37637">
        <dgm:presLayoutVars>
          <dgm:chPref val="3"/>
        </dgm:presLayoutVars>
      </dgm:prSet>
      <dgm:spPr/>
    </dgm:pt>
    <dgm:pt modelId="{B1243FC4-9E11-4F20-BCC8-62E29A173632}" type="pres">
      <dgm:prSet presAssocID="{B750AAAA-4C53-475A-9AFD-4D4D18C2A06D}" presName="rootConnector1" presStyleLbl="node1" presStyleIdx="0" presStyleCnt="0"/>
      <dgm:spPr/>
    </dgm:pt>
    <dgm:pt modelId="{5B1149A9-7905-4D1D-B3BE-00F926A132A8}" type="pres">
      <dgm:prSet presAssocID="{B750AAAA-4C53-475A-9AFD-4D4D18C2A06D}" presName="hierChild2" presStyleCnt="0"/>
      <dgm:spPr/>
    </dgm:pt>
    <dgm:pt modelId="{A56CE7E6-9459-4D41-8294-7C1212A9FE3F}" type="pres">
      <dgm:prSet presAssocID="{8863C5EB-C6EB-4FF9-A9A8-AD3E297FDC8C}" presName="Name37" presStyleLbl="parChTrans1D2" presStyleIdx="0" presStyleCnt="3"/>
      <dgm:spPr/>
    </dgm:pt>
    <dgm:pt modelId="{FBA8C96F-70A2-4882-BA39-8884EDBAD98A}" type="pres">
      <dgm:prSet presAssocID="{6CECE3EA-2620-4F00-8143-D3A45E527669}" presName="hierRoot2" presStyleCnt="0">
        <dgm:presLayoutVars>
          <dgm:hierBranch val="init"/>
        </dgm:presLayoutVars>
      </dgm:prSet>
      <dgm:spPr/>
    </dgm:pt>
    <dgm:pt modelId="{D03DCE6D-2EF6-45BA-A53D-EBA4D981202C}" type="pres">
      <dgm:prSet presAssocID="{6CECE3EA-2620-4F00-8143-D3A45E527669}" presName="rootComposite" presStyleCnt="0"/>
      <dgm:spPr/>
    </dgm:pt>
    <dgm:pt modelId="{70623169-302D-4D27-BEB1-5F9EA3157F5D}" type="pres">
      <dgm:prSet presAssocID="{6CECE3EA-2620-4F00-8143-D3A45E527669}" presName="rootText" presStyleLbl="node2" presStyleIdx="0" presStyleCnt="2" custScaleX="72677" custScaleY="37637" custLinFactNeighborX="-2760" custLinFactNeighborY="-60359">
        <dgm:presLayoutVars>
          <dgm:chPref val="3"/>
        </dgm:presLayoutVars>
      </dgm:prSet>
      <dgm:spPr/>
    </dgm:pt>
    <dgm:pt modelId="{8527BB89-9335-41FE-94E1-A67B7513213C}" type="pres">
      <dgm:prSet presAssocID="{6CECE3EA-2620-4F00-8143-D3A45E527669}" presName="rootConnector" presStyleLbl="node2" presStyleIdx="0" presStyleCnt="2"/>
      <dgm:spPr/>
    </dgm:pt>
    <dgm:pt modelId="{8E711501-C86B-4E1E-9E11-10A9324441A6}" type="pres">
      <dgm:prSet presAssocID="{6CECE3EA-2620-4F00-8143-D3A45E527669}" presName="hierChild4" presStyleCnt="0"/>
      <dgm:spPr/>
    </dgm:pt>
    <dgm:pt modelId="{F71378AD-D705-42C3-AB78-7B3BE5BE61B4}" type="pres">
      <dgm:prSet presAssocID="{F2DBCF1E-FC23-48C3-9B6D-BAAAF791F136}" presName="Name37" presStyleLbl="parChTrans1D3" presStyleIdx="0" presStyleCnt="9"/>
      <dgm:spPr/>
    </dgm:pt>
    <dgm:pt modelId="{44AAE446-4F09-491C-AC43-F0109A113F39}" type="pres">
      <dgm:prSet presAssocID="{15CE7C11-239A-40F9-B210-60D3F4D0E410}" presName="hierRoot2" presStyleCnt="0">
        <dgm:presLayoutVars>
          <dgm:hierBranch val="init"/>
        </dgm:presLayoutVars>
      </dgm:prSet>
      <dgm:spPr/>
    </dgm:pt>
    <dgm:pt modelId="{A56EF5B0-2D28-4F8E-9964-EBAA0A6D6FD1}" type="pres">
      <dgm:prSet presAssocID="{15CE7C11-239A-40F9-B210-60D3F4D0E410}" presName="rootComposite" presStyleCnt="0"/>
      <dgm:spPr/>
    </dgm:pt>
    <dgm:pt modelId="{7D77C125-CB5E-4A9D-BBC4-FE67C6B80FE6}" type="pres">
      <dgm:prSet presAssocID="{15CE7C11-239A-40F9-B210-60D3F4D0E410}" presName="rootText" presStyleLbl="node3" presStyleIdx="0" presStyleCnt="9" custScaleX="72677" custScaleY="37637" custLinFactNeighborX="-2898" custLinFactNeighborY="-73927">
        <dgm:presLayoutVars>
          <dgm:chPref val="3"/>
        </dgm:presLayoutVars>
      </dgm:prSet>
      <dgm:spPr/>
    </dgm:pt>
    <dgm:pt modelId="{19813797-EB69-475B-BFA5-796DE83EF93D}" type="pres">
      <dgm:prSet presAssocID="{15CE7C11-239A-40F9-B210-60D3F4D0E410}" presName="rootConnector" presStyleLbl="node3" presStyleIdx="0" presStyleCnt="9"/>
      <dgm:spPr/>
    </dgm:pt>
    <dgm:pt modelId="{18085B94-A4CD-48E4-9358-4054BF5A7E90}" type="pres">
      <dgm:prSet presAssocID="{15CE7C11-239A-40F9-B210-60D3F4D0E410}" presName="hierChild4" presStyleCnt="0"/>
      <dgm:spPr/>
    </dgm:pt>
    <dgm:pt modelId="{6C01E2D9-F34E-4F8A-83D6-2DB084182EB0}" type="pres">
      <dgm:prSet presAssocID="{15CE7C11-239A-40F9-B210-60D3F4D0E410}" presName="hierChild5" presStyleCnt="0"/>
      <dgm:spPr/>
    </dgm:pt>
    <dgm:pt modelId="{FDD65341-5D5D-4250-B3C8-1C4D96B32E08}" type="pres">
      <dgm:prSet presAssocID="{A6A70E68-0713-4133-9671-E38B2DD88E85}" presName="Name37" presStyleLbl="parChTrans1D3" presStyleIdx="1" presStyleCnt="9"/>
      <dgm:spPr/>
    </dgm:pt>
    <dgm:pt modelId="{FABEAEF9-9D57-4CF9-8E09-CA29417C33A3}" type="pres">
      <dgm:prSet presAssocID="{59436E62-CE82-4150-9A91-E6B71884DA9A}" presName="hierRoot2" presStyleCnt="0">
        <dgm:presLayoutVars>
          <dgm:hierBranch val="init"/>
        </dgm:presLayoutVars>
      </dgm:prSet>
      <dgm:spPr/>
    </dgm:pt>
    <dgm:pt modelId="{4FAA197E-F2B6-4182-A1CC-F19B160E957A}" type="pres">
      <dgm:prSet presAssocID="{59436E62-CE82-4150-9A91-E6B71884DA9A}" presName="rootComposite" presStyleCnt="0"/>
      <dgm:spPr/>
    </dgm:pt>
    <dgm:pt modelId="{F5470955-4E8B-4E6B-A536-CE49397BF7FC}" type="pres">
      <dgm:prSet presAssocID="{59436E62-CE82-4150-9A91-E6B71884DA9A}" presName="rootText" presStyleLbl="node3" presStyleIdx="1" presStyleCnt="9" custScaleX="72677" custScaleY="37637" custLinFactNeighborX="-2898" custLinFactNeighborY="-92253">
        <dgm:presLayoutVars>
          <dgm:chPref val="3"/>
        </dgm:presLayoutVars>
      </dgm:prSet>
      <dgm:spPr/>
    </dgm:pt>
    <dgm:pt modelId="{3012C1C6-9F8D-410E-A57A-6361D78B3300}" type="pres">
      <dgm:prSet presAssocID="{59436E62-CE82-4150-9A91-E6B71884DA9A}" presName="rootConnector" presStyleLbl="node3" presStyleIdx="1" presStyleCnt="9"/>
      <dgm:spPr/>
    </dgm:pt>
    <dgm:pt modelId="{5F742E11-F369-49E3-9A92-87ABBA9DB6B4}" type="pres">
      <dgm:prSet presAssocID="{59436E62-CE82-4150-9A91-E6B71884DA9A}" presName="hierChild4" presStyleCnt="0"/>
      <dgm:spPr/>
    </dgm:pt>
    <dgm:pt modelId="{463D35B3-8082-4932-82EC-2CC56E7AFE75}" type="pres">
      <dgm:prSet presAssocID="{59436E62-CE82-4150-9A91-E6B71884DA9A}" presName="hierChild5" presStyleCnt="0"/>
      <dgm:spPr/>
    </dgm:pt>
    <dgm:pt modelId="{EFF41510-3ADC-4E06-A282-D097785F7B1C}" type="pres">
      <dgm:prSet presAssocID="{E5C1E4BF-1EB8-4AFD-99DC-F15D6F005246}" presName="Name37" presStyleLbl="parChTrans1D3" presStyleIdx="2" presStyleCnt="9"/>
      <dgm:spPr/>
    </dgm:pt>
    <dgm:pt modelId="{2BA02FE2-C1C6-4F04-B281-49D734B6678A}" type="pres">
      <dgm:prSet presAssocID="{9BC53960-15D6-4069-9E74-B26E703739C8}" presName="hierRoot2" presStyleCnt="0">
        <dgm:presLayoutVars>
          <dgm:hierBranch val="init"/>
        </dgm:presLayoutVars>
      </dgm:prSet>
      <dgm:spPr/>
    </dgm:pt>
    <dgm:pt modelId="{D7341568-F6F2-437D-BDCD-29BAFBC22C75}" type="pres">
      <dgm:prSet presAssocID="{9BC53960-15D6-4069-9E74-B26E703739C8}" presName="rootComposite" presStyleCnt="0"/>
      <dgm:spPr/>
    </dgm:pt>
    <dgm:pt modelId="{3F5902AD-D1E3-4F13-A3C1-603B865ECFCB}" type="pres">
      <dgm:prSet presAssocID="{9BC53960-15D6-4069-9E74-B26E703739C8}" presName="rootText" presStyleLbl="node3" presStyleIdx="2" presStyleCnt="9" custScaleX="72677" custScaleY="37637" custLinFactY="-9502" custLinFactNeighborX="-3259" custLinFactNeighborY="-100000">
        <dgm:presLayoutVars>
          <dgm:chPref val="3"/>
        </dgm:presLayoutVars>
      </dgm:prSet>
      <dgm:spPr/>
    </dgm:pt>
    <dgm:pt modelId="{48B1D0E1-10EC-4C07-91AE-E2BA76808826}" type="pres">
      <dgm:prSet presAssocID="{9BC53960-15D6-4069-9E74-B26E703739C8}" presName="rootConnector" presStyleLbl="node3" presStyleIdx="2" presStyleCnt="9"/>
      <dgm:spPr/>
    </dgm:pt>
    <dgm:pt modelId="{5CE14F1C-8E66-495E-8654-1DA9B450F69D}" type="pres">
      <dgm:prSet presAssocID="{9BC53960-15D6-4069-9E74-B26E703739C8}" presName="hierChild4" presStyleCnt="0"/>
      <dgm:spPr/>
    </dgm:pt>
    <dgm:pt modelId="{9EB1A286-FF2B-4A11-8898-FD701702B172}" type="pres">
      <dgm:prSet presAssocID="{9BC53960-15D6-4069-9E74-B26E703739C8}" presName="hierChild5" presStyleCnt="0"/>
      <dgm:spPr/>
    </dgm:pt>
    <dgm:pt modelId="{18D8218B-3BB5-49A2-A6C2-E48D49B535AA}" type="pres">
      <dgm:prSet presAssocID="{D88D046D-6D43-4746-9906-7F3C5865A5C1}" presName="Name37" presStyleLbl="parChTrans1D3" presStyleIdx="3" presStyleCnt="9"/>
      <dgm:spPr/>
    </dgm:pt>
    <dgm:pt modelId="{73D309D6-3D3C-4EA1-BA7E-96662EA3FD8E}" type="pres">
      <dgm:prSet presAssocID="{0DBA55C9-0216-4824-8141-0820E42AA757}" presName="hierRoot2" presStyleCnt="0">
        <dgm:presLayoutVars>
          <dgm:hierBranch val="init"/>
        </dgm:presLayoutVars>
      </dgm:prSet>
      <dgm:spPr/>
    </dgm:pt>
    <dgm:pt modelId="{A745D5CF-E939-4BC9-863A-1F49FA9E5D2F}" type="pres">
      <dgm:prSet presAssocID="{0DBA55C9-0216-4824-8141-0820E42AA757}" presName="rootComposite" presStyleCnt="0"/>
      <dgm:spPr/>
    </dgm:pt>
    <dgm:pt modelId="{757B9D07-E528-4AD9-A5BE-33A391F8BE56}" type="pres">
      <dgm:prSet presAssocID="{0DBA55C9-0216-4824-8141-0820E42AA757}" presName="rootText" presStyleLbl="node3" presStyleIdx="3" presStyleCnt="9" custScaleX="72677" custScaleY="37637" custLinFactY="-25674" custLinFactNeighborX="-3163" custLinFactNeighborY="-100000">
        <dgm:presLayoutVars>
          <dgm:chPref val="3"/>
        </dgm:presLayoutVars>
      </dgm:prSet>
      <dgm:spPr/>
    </dgm:pt>
    <dgm:pt modelId="{F21025E4-3AB3-4616-BA89-5C954CF0FB21}" type="pres">
      <dgm:prSet presAssocID="{0DBA55C9-0216-4824-8141-0820E42AA757}" presName="rootConnector" presStyleLbl="node3" presStyleIdx="3" presStyleCnt="9"/>
      <dgm:spPr/>
    </dgm:pt>
    <dgm:pt modelId="{1C9EFBB0-6BC6-49B0-B40C-A3CADB1A8720}" type="pres">
      <dgm:prSet presAssocID="{0DBA55C9-0216-4824-8141-0820E42AA757}" presName="hierChild4" presStyleCnt="0"/>
      <dgm:spPr/>
    </dgm:pt>
    <dgm:pt modelId="{7527F815-475D-49D9-9E8E-137A23DBDEFA}" type="pres">
      <dgm:prSet presAssocID="{0DBA55C9-0216-4824-8141-0820E42AA757}" presName="hierChild5" presStyleCnt="0"/>
      <dgm:spPr/>
    </dgm:pt>
    <dgm:pt modelId="{2C2E2E71-92C1-48CD-99D0-19F2C458A6E5}" type="pres">
      <dgm:prSet presAssocID="{6CECE3EA-2620-4F00-8143-D3A45E527669}" presName="hierChild5" presStyleCnt="0"/>
      <dgm:spPr/>
    </dgm:pt>
    <dgm:pt modelId="{E6B483FD-F0C7-48C4-B5BA-B67172EEE02C}" type="pres">
      <dgm:prSet presAssocID="{4562C3C9-61F7-4AAA-B2EC-5691CD9CF43E}" presName="Name37" presStyleLbl="parChTrans1D2" presStyleIdx="1" presStyleCnt="3"/>
      <dgm:spPr/>
    </dgm:pt>
    <dgm:pt modelId="{4543D6C3-C061-4034-82F9-648666A5DA86}" type="pres">
      <dgm:prSet presAssocID="{2E1857D9-458A-4022-8CD4-89CD5A458D3D}" presName="hierRoot2" presStyleCnt="0">
        <dgm:presLayoutVars>
          <dgm:hierBranch val="init"/>
        </dgm:presLayoutVars>
      </dgm:prSet>
      <dgm:spPr/>
    </dgm:pt>
    <dgm:pt modelId="{19D1B776-8F9C-4FAC-9CFA-08ADEBCBE7B7}" type="pres">
      <dgm:prSet presAssocID="{2E1857D9-458A-4022-8CD4-89CD5A458D3D}" presName="rootComposite" presStyleCnt="0"/>
      <dgm:spPr/>
    </dgm:pt>
    <dgm:pt modelId="{CB72BE98-D7A2-4069-AEE8-D018726883A6}" type="pres">
      <dgm:prSet presAssocID="{2E1857D9-458A-4022-8CD4-89CD5A458D3D}" presName="rootText" presStyleLbl="node2" presStyleIdx="1" presStyleCnt="2" custScaleX="72677" custScaleY="37637" custLinFactNeighborX="-2760" custLinFactNeighborY="-60359">
        <dgm:presLayoutVars>
          <dgm:chPref val="3"/>
        </dgm:presLayoutVars>
      </dgm:prSet>
      <dgm:spPr/>
    </dgm:pt>
    <dgm:pt modelId="{B4C496E3-AB1E-4844-BA03-060E9EB6658E}" type="pres">
      <dgm:prSet presAssocID="{2E1857D9-458A-4022-8CD4-89CD5A458D3D}" presName="rootConnector" presStyleLbl="node2" presStyleIdx="1" presStyleCnt="2"/>
      <dgm:spPr/>
    </dgm:pt>
    <dgm:pt modelId="{6E61428E-5E6E-4D0B-80A2-EB064B6E8092}" type="pres">
      <dgm:prSet presAssocID="{2E1857D9-458A-4022-8CD4-89CD5A458D3D}" presName="hierChild4" presStyleCnt="0"/>
      <dgm:spPr/>
    </dgm:pt>
    <dgm:pt modelId="{86488D17-B35E-46FB-B035-385B7E9EAE93}" type="pres">
      <dgm:prSet presAssocID="{E30AEE6F-D11D-422D-A31A-802B441142B0}" presName="Name37" presStyleLbl="parChTrans1D3" presStyleIdx="4" presStyleCnt="9"/>
      <dgm:spPr/>
    </dgm:pt>
    <dgm:pt modelId="{3D07A004-7777-4331-97D3-72E28DB0CBE1}" type="pres">
      <dgm:prSet presAssocID="{EAF42361-14BE-4C99-B1FB-904EA1F6EEFE}" presName="hierRoot2" presStyleCnt="0">
        <dgm:presLayoutVars>
          <dgm:hierBranch val="init"/>
        </dgm:presLayoutVars>
      </dgm:prSet>
      <dgm:spPr/>
    </dgm:pt>
    <dgm:pt modelId="{A080610E-E2D7-4A18-8341-D4CC429679DE}" type="pres">
      <dgm:prSet presAssocID="{EAF42361-14BE-4C99-B1FB-904EA1F6EEFE}" presName="rootComposite" presStyleCnt="0"/>
      <dgm:spPr/>
    </dgm:pt>
    <dgm:pt modelId="{097521E6-8C59-4739-B57B-8614BCAE8CFC}" type="pres">
      <dgm:prSet presAssocID="{EAF42361-14BE-4C99-B1FB-904EA1F6EEFE}" presName="rootText" presStyleLbl="node3" presStyleIdx="4" presStyleCnt="9" custScaleX="72677" custScaleY="37637" custLinFactNeighborX="-2898" custLinFactNeighborY="-73927">
        <dgm:presLayoutVars>
          <dgm:chPref val="3"/>
        </dgm:presLayoutVars>
      </dgm:prSet>
      <dgm:spPr/>
    </dgm:pt>
    <dgm:pt modelId="{048F714A-F95C-41E8-A3A7-C79C45141B98}" type="pres">
      <dgm:prSet presAssocID="{EAF42361-14BE-4C99-B1FB-904EA1F6EEFE}" presName="rootConnector" presStyleLbl="node3" presStyleIdx="4" presStyleCnt="9"/>
      <dgm:spPr/>
    </dgm:pt>
    <dgm:pt modelId="{96A45013-9AE5-4FB2-9EDB-8CFF5BCEA851}" type="pres">
      <dgm:prSet presAssocID="{EAF42361-14BE-4C99-B1FB-904EA1F6EEFE}" presName="hierChild4" presStyleCnt="0"/>
      <dgm:spPr/>
    </dgm:pt>
    <dgm:pt modelId="{AC143DE4-C79A-4F51-AC6B-828DF03F95D9}" type="pres">
      <dgm:prSet presAssocID="{EAF42361-14BE-4C99-B1FB-904EA1F6EEFE}" presName="hierChild5" presStyleCnt="0"/>
      <dgm:spPr/>
    </dgm:pt>
    <dgm:pt modelId="{60B06CC8-F5E1-4DA8-8FFD-C4C2B60638BF}" type="pres">
      <dgm:prSet presAssocID="{586F27CE-8DB6-41C7-B04C-4E41436548E8}" presName="Name37" presStyleLbl="parChTrans1D3" presStyleIdx="5" presStyleCnt="9"/>
      <dgm:spPr/>
    </dgm:pt>
    <dgm:pt modelId="{6749AA37-425A-4B1B-B173-AB426F0FD43D}" type="pres">
      <dgm:prSet presAssocID="{7EAA97FE-09AF-43FD-9CAD-9CB87DE9663A}" presName="hierRoot2" presStyleCnt="0">
        <dgm:presLayoutVars>
          <dgm:hierBranch val="init"/>
        </dgm:presLayoutVars>
      </dgm:prSet>
      <dgm:spPr/>
    </dgm:pt>
    <dgm:pt modelId="{43E3DDD2-C995-49F4-8503-62FEBB51DBC5}" type="pres">
      <dgm:prSet presAssocID="{7EAA97FE-09AF-43FD-9CAD-9CB87DE9663A}" presName="rootComposite" presStyleCnt="0"/>
      <dgm:spPr/>
    </dgm:pt>
    <dgm:pt modelId="{3D8209B5-1992-4FF6-9B46-3E3BECADCDA5}" type="pres">
      <dgm:prSet presAssocID="{7EAA97FE-09AF-43FD-9CAD-9CB87DE9663A}" presName="rootText" presStyleLbl="node3" presStyleIdx="5" presStyleCnt="9" custScaleX="72677" custScaleY="37637" custLinFactNeighborX="-2898" custLinFactNeighborY="-92253">
        <dgm:presLayoutVars>
          <dgm:chPref val="3"/>
        </dgm:presLayoutVars>
      </dgm:prSet>
      <dgm:spPr/>
    </dgm:pt>
    <dgm:pt modelId="{0A284736-0F58-4D46-991E-BD7948B435CC}" type="pres">
      <dgm:prSet presAssocID="{7EAA97FE-09AF-43FD-9CAD-9CB87DE9663A}" presName="rootConnector" presStyleLbl="node3" presStyleIdx="5" presStyleCnt="9"/>
      <dgm:spPr/>
    </dgm:pt>
    <dgm:pt modelId="{79F3884D-9BEA-4CBB-9D3B-0743E3BB451E}" type="pres">
      <dgm:prSet presAssocID="{7EAA97FE-09AF-43FD-9CAD-9CB87DE9663A}" presName="hierChild4" presStyleCnt="0"/>
      <dgm:spPr/>
    </dgm:pt>
    <dgm:pt modelId="{060E2C0E-C7AA-4177-ADA3-6B55F8D2D290}" type="pres">
      <dgm:prSet presAssocID="{7EAA97FE-09AF-43FD-9CAD-9CB87DE9663A}" presName="hierChild5" presStyleCnt="0"/>
      <dgm:spPr/>
    </dgm:pt>
    <dgm:pt modelId="{4EE17FA8-5297-4A4A-B05D-AE3B7287DF62}" type="pres">
      <dgm:prSet presAssocID="{E120D55E-CBA2-4ACB-8CF9-1FA0270EDBB2}" presName="Name37" presStyleLbl="parChTrans1D3" presStyleIdx="6" presStyleCnt="9"/>
      <dgm:spPr/>
    </dgm:pt>
    <dgm:pt modelId="{0D7B2096-B613-4AF2-8D60-5EC71D9EEC48}" type="pres">
      <dgm:prSet presAssocID="{31026166-8899-45B0-8D73-7C4DEE251303}" presName="hierRoot2" presStyleCnt="0">
        <dgm:presLayoutVars>
          <dgm:hierBranch val="init"/>
        </dgm:presLayoutVars>
      </dgm:prSet>
      <dgm:spPr/>
    </dgm:pt>
    <dgm:pt modelId="{876AAB2A-0DA8-41B4-8477-B20F845C0717}" type="pres">
      <dgm:prSet presAssocID="{31026166-8899-45B0-8D73-7C4DEE251303}" presName="rootComposite" presStyleCnt="0"/>
      <dgm:spPr/>
    </dgm:pt>
    <dgm:pt modelId="{D2B486C9-1972-4236-A325-D12879C5F590}" type="pres">
      <dgm:prSet presAssocID="{31026166-8899-45B0-8D73-7C4DEE251303}" presName="rootText" presStyleLbl="node3" presStyleIdx="6" presStyleCnt="9" custScaleX="72677" custScaleY="37637" custLinFactY="-8423" custLinFactNeighborX="-2898" custLinFactNeighborY="-100000">
        <dgm:presLayoutVars>
          <dgm:chPref val="3"/>
        </dgm:presLayoutVars>
      </dgm:prSet>
      <dgm:spPr/>
    </dgm:pt>
    <dgm:pt modelId="{14CFF35A-C458-4395-8304-C49E20FA85EA}" type="pres">
      <dgm:prSet presAssocID="{31026166-8899-45B0-8D73-7C4DEE251303}" presName="rootConnector" presStyleLbl="node3" presStyleIdx="6" presStyleCnt="9"/>
      <dgm:spPr/>
    </dgm:pt>
    <dgm:pt modelId="{AE5B14F9-AD1C-4DF4-8177-76DDAD2C79D4}" type="pres">
      <dgm:prSet presAssocID="{31026166-8899-45B0-8D73-7C4DEE251303}" presName="hierChild4" presStyleCnt="0"/>
      <dgm:spPr/>
    </dgm:pt>
    <dgm:pt modelId="{48C446BB-0928-4C7A-939E-C29347FDF487}" type="pres">
      <dgm:prSet presAssocID="{31026166-8899-45B0-8D73-7C4DEE251303}" presName="hierChild5" presStyleCnt="0"/>
      <dgm:spPr/>
    </dgm:pt>
    <dgm:pt modelId="{D390CAB6-91CC-4B8E-B35E-1AC635F824A3}" type="pres">
      <dgm:prSet presAssocID="{1918C564-EB8C-4F01-B96A-CC9A099D7A7B}" presName="Name37" presStyleLbl="parChTrans1D3" presStyleIdx="7" presStyleCnt="9"/>
      <dgm:spPr/>
    </dgm:pt>
    <dgm:pt modelId="{601C2F26-3E18-4053-BDFF-14A3C1357C94}" type="pres">
      <dgm:prSet presAssocID="{965E86D8-32E9-4910-8618-5AB6FFC83292}" presName="hierRoot2" presStyleCnt="0">
        <dgm:presLayoutVars>
          <dgm:hierBranch val="init"/>
        </dgm:presLayoutVars>
      </dgm:prSet>
      <dgm:spPr/>
    </dgm:pt>
    <dgm:pt modelId="{3274A5E2-AF06-4A33-B3FB-D0AFE5153C50}" type="pres">
      <dgm:prSet presAssocID="{965E86D8-32E9-4910-8618-5AB6FFC83292}" presName="rootComposite" presStyleCnt="0"/>
      <dgm:spPr/>
    </dgm:pt>
    <dgm:pt modelId="{98C85AFC-2552-4F30-8F05-C4BBDE7186CE}" type="pres">
      <dgm:prSet presAssocID="{965E86D8-32E9-4910-8618-5AB6FFC83292}" presName="rootText" presStyleLbl="node3" presStyleIdx="7" presStyleCnt="9" custScaleX="72677" custScaleY="37637" custLinFactY="-23516" custLinFactNeighborX="-2898" custLinFactNeighborY="-100000">
        <dgm:presLayoutVars>
          <dgm:chPref val="3"/>
        </dgm:presLayoutVars>
      </dgm:prSet>
      <dgm:spPr/>
    </dgm:pt>
    <dgm:pt modelId="{38C693FB-4E95-49EE-9D89-764BDFDA6D0A}" type="pres">
      <dgm:prSet presAssocID="{965E86D8-32E9-4910-8618-5AB6FFC83292}" presName="rootConnector" presStyleLbl="node3" presStyleIdx="7" presStyleCnt="9"/>
      <dgm:spPr/>
    </dgm:pt>
    <dgm:pt modelId="{FEF63B45-CEF5-45B1-96C8-D71D46274452}" type="pres">
      <dgm:prSet presAssocID="{965E86D8-32E9-4910-8618-5AB6FFC83292}" presName="hierChild4" presStyleCnt="0"/>
      <dgm:spPr/>
    </dgm:pt>
    <dgm:pt modelId="{46E53354-0320-4E10-8DC9-30EDB1A03B19}" type="pres">
      <dgm:prSet presAssocID="{965E86D8-32E9-4910-8618-5AB6FFC83292}" presName="hierChild5" presStyleCnt="0"/>
      <dgm:spPr/>
    </dgm:pt>
    <dgm:pt modelId="{F222172D-D28A-4BF8-A3DF-2BB032873CF0}" type="pres">
      <dgm:prSet presAssocID="{FAD98F8F-E8C0-4668-AABA-4B638B41E731}" presName="Name37" presStyleLbl="parChTrans1D3" presStyleIdx="8" presStyleCnt="9"/>
      <dgm:spPr/>
    </dgm:pt>
    <dgm:pt modelId="{3CEFFC44-5531-4C5F-B76F-998916EE1D29}" type="pres">
      <dgm:prSet presAssocID="{78C96339-51B1-40D3-A12D-FC25D61B1FF4}" presName="hierRoot2" presStyleCnt="0">
        <dgm:presLayoutVars>
          <dgm:hierBranch val="init"/>
        </dgm:presLayoutVars>
      </dgm:prSet>
      <dgm:spPr/>
    </dgm:pt>
    <dgm:pt modelId="{AC84FBF7-BBE5-4D0E-8D65-39305B764599}" type="pres">
      <dgm:prSet presAssocID="{78C96339-51B1-40D3-A12D-FC25D61B1FF4}" presName="rootComposite" presStyleCnt="0"/>
      <dgm:spPr/>
    </dgm:pt>
    <dgm:pt modelId="{F5223E4C-E8EF-4128-8B8D-277FAA5FBE7D}" type="pres">
      <dgm:prSet presAssocID="{78C96339-51B1-40D3-A12D-FC25D61B1FF4}" presName="rootText" presStyleLbl="node3" presStyleIdx="8" presStyleCnt="9" custScaleX="72677" custScaleY="37637" custLinFactY="-39580" custLinFactNeighborX="-2898" custLinFactNeighborY="-100000">
        <dgm:presLayoutVars>
          <dgm:chPref val="3"/>
        </dgm:presLayoutVars>
      </dgm:prSet>
      <dgm:spPr/>
    </dgm:pt>
    <dgm:pt modelId="{04C3469A-9258-4792-BE3B-799F03C034AF}" type="pres">
      <dgm:prSet presAssocID="{78C96339-51B1-40D3-A12D-FC25D61B1FF4}" presName="rootConnector" presStyleLbl="node3" presStyleIdx="8" presStyleCnt="9"/>
      <dgm:spPr/>
    </dgm:pt>
    <dgm:pt modelId="{4BCE5020-A2CD-464F-B33A-64EC206B43FC}" type="pres">
      <dgm:prSet presAssocID="{78C96339-51B1-40D3-A12D-FC25D61B1FF4}" presName="hierChild4" presStyleCnt="0"/>
      <dgm:spPr/>
    </dgm:pt>
    <dgm:pt modelId="{23892D56-9F6F-41BA-8939-E632A8078120}" type="pres">
      <dgm:prSet presAssocID="{78C96339-51B1-40D3-A12D-FC25D61B1FF4}" presName="hierChild5" presStyleCnt="0"/>
      <dgm:spPr/>
    </dgm:pt>
    <dgm:pt modelId="{47669623-8831-4FFE-A9AC-17AA67782883}" type="pres">
      <dgm:prSet presAssocID="{2E1857D9-458A-4022-8CD4-89CD5A458D3D}" presName="hierChild5" presStyleCnt="0"/>
      <dgm:spPr/>
    </dgm:pt>
    <dgm:pt modelId="{0A3C4C39-D706-4942-A0FB-A2A495260EC6}" type="pres">
      <dgm:prSet presAssocID="{B750AAAA-4C53-475A-9AFD-4D4D18C2A06D}" presName="hierChild3" presStyleCnt="0"/>
      <dgm:spPr/>
    </dgm:pt>
    <dgm:pt modelId="{298E1513-968C-483B-AFED-44860FB39ACB}" type="pres">
      <dgm:prSet presAssocID="{0B410165-46D7-4EE6-8FA6-1C2C0B085084}" presName="Name111" presStyleLbl="parChTrans1D2" presStyleIdx="2" presStyleCnt="3"/>
      <dgm:spPr/>
    </dgm:pt>
    <dgm:pt modelId="{0421723C-09A5-4C24-A9D5-CD66F985F7C6}" type="pres">
      <dgm:prSet presAssocID="{6BEED9E9-9319-4D5C-966F-CAF134932B81}" presName="hierRoot3" presStyleCnt="0">
        <dgm:presLayoutVars>
          <dgm:hierBranch val="init"/>
        </dgm:presLayoutVars>
      </dgm:prSet>
      <dgm:spPr/>
    </dgm:pt>
    <dgm:pt modelId="{07DF0615-44A5-4731-AEA8-585122586249}" type="pres">
      <dgm:prSet presAssocID="{6BEED9E9-9319-4D5C-966F-CAF134932B81}" presName="rootComposite3" presStyleCnt="0"/>
      <dgm:spPr/>
    </dgm:pt>
    <dgm:pt modelId="{987EC648-1A87-472F-98C0-B38557F505B1}" type="pres">
      <dgm:prSet presAssocID="{6BEED9E9-9319-4D5C-966F-CAF134932B81}" presName="rootText3" presStyleLbl="asst1" presStyleIdx="0" presStyleCnt="1" custScaleX="72677" custScaleY="37637" custLinFactNeighborX="1078" custLinFactNeighborY="-43110">
        <dgm:presLayoutVars>
          <dgm:chPref val="3"/>
        </dgm:presLayoutVars>
      </dgm:prSet>
      <dgm:spPr/>
    </dgm:pt>
    <dgm:pt modelId="{3091C405-4A5C-4909-848D-410E23A90955}" type="pres">
      <dgm:prSet presAssocID="{6BEED9E9-9319-4D5C-966F-CAF134932B81}" presName="rootConnector3" presStyleLbl="asst1" presStyleIdx="0" presStyleCnt="1"/>
      <dgm:spPr/>
    </dgm:pt>
    <dgm:pt modelId="{0C5262C1-7E6A-486C-A579-AF5EB8747224}" type="pres">
      <dgm:prSet presAssocID="{6BEED9E9-9319-4D5C-966F-CAF134932B81}" presName="hierChild6" presStyleCnt="0"/>
      <dgm:spPr/>
    </dgm:pt>
    <dgm:pt modelId="{7DEBA89E-8B0C-4C28-8AAE-887303671561}" type="pres">
      <dgm:prSet presAssocID="{6BEED9E9-9319-4D5C-966F-CAF134932B81}" presName="hierChild7" presStyleCnt="0"/>
      <dgm:spPr/>
    </dgm:pt>
  </dgm:ptLst>
  <dgm:cxnLst>
    <dgm:cxn modelId="{70C6AF03-81F5-4700-8328-3FE0D1F7377C}" type="presOf" srcId="{59436E62-CE82-4150-9A91-E6B71884DA9A}" destId="{F5470955-4E8B-4E6B-A536-CE49397BF7FC}" srcOrd="0" destOrd="0" presId="urn:microsoft.com/office/officeart/2005/8/layout/orgChart1"/>
    <dgm:cxn modelId="{08B6180A-0D29-42E3-BD3E-420108D9281B}" type="presOf" srcId="{0B410165-46D7-4EE6-8FA6-1C2C0B085084}" destId="{298E1513-968C-483B-AFED-44860FB39ACB}" srcOrd="0" destOrd="0" presId="urn:microsoft.com/office/officeart/2005/8/layout/orgChart1"/>
    <dgm:cxn modelId="{13B63F0A-6897-4B99-B540-2654EB50BB5B}" type="presOf" srcId="{1918C564-EB8C-4F01-B96A-CC9A099D7A7B}" destId="{D390CAB6-91CC-4B8E-B35E-1AC635F824A3}" srcOrd="0" destOrd="0" presId="urn:microsoft.com/office/officeart/2005/8/layout/orgChart1"/>
    <dgm:cxn modelId="{A9D66D0C-46C3-4C64-824F-8D611D5CF8AC}" type="presOf" srcId="{6BEED9E9-9319-4D5C-966F-CAF134932B81}" destId="{3091C405-4A5C-4909-848D-410E23A90955}" srcOrd="1" destOrd="0" presId="urn:microsoft.com/office/officeart/2005/8/layout/orgChart1"/>
    <dgm:cxn modelId="{1D60B00D-52BB-4CB5-89FF-7478B40E3A44}" type="presOf" srcId="{6CECE3EA-2620-4F00-8143-D3A45E527669}" destId="{8527BB89-9335-41FE-94E1-A67B7513213C}" srcOrd="1" destOrd="0" presId="urn:microsoft.com/office/officeart/2005/8/layout/orgChart1"/>
    <dgm:cxn modelId="{88320D10-D49A-46CB-97CC-6952C07BA6F8}" type="presOf" srcId="{31026166-8899-45B0-8D73-7C4DEE251303}" destId="{14CFF35A-C458-4395-8304-C49E20FA85EA}" srcOrd="1" destOrd="0" presId="urn:microsoft.com/office/officeart/2005/8/layout/orgChart1"/>
    <dgm:cxn modelId="{F3070319-07C2-48A8-9A4E-85465B03D833}" type="presOf" srcId="{78C96339-51B1-40D3-A12D-FC25D61B1FF4}" destId="{F5223E4C-E8EF-4128-8B8D-277FAA5FBE7D}" srcOrd="0" destOrd="0" presId="urn:microsoft.com/office/officeart/2005/8/layout/orgChart1"/>
    <dgm:cxn modelId="{9CD85820-03A7-414F-933A-A8B13745A51D}" srcId="{B750AAAA-4C53-475A-9AFD-4D4D18C2A06D}" destId="{6CECE3EA-2620-4F00-8143-D3A45E527669}" srcOrd="1" destOrd="0" parTransId="{8863C5EB-C6EB-4FF9-A9A8-AD3E297FDC8C}" sibTransId="{6C41B9C3-B246-46AB-8B5E-80E19A0EF47D}"/>
    <dgm:cxn modelId="{3CF60526-8F95-4960-89EC-C816FE669003}" srcId="{6CECE3EA-2620-4F00-8143-D3A45E527669}" destId="{9BC53960-15D6-4069-9E74-B26E703739C8}" srcOrd="2" destOrd="0" parTransId="{E5C1E4BF-1EB8-4AFD-99DC-F15D6F005246}" sibTransId="{AB1AAE46-ABC5-4FA7-B157-36602F887839}"/>
    <dgm:cxn modelId="{0C03D526-D8DB-4DEB-BC4C-C71A61147526}" type="presOf" srcId="{31026166-8899-45B0-8D73-7C4DEE251303}" destId="{D2B486C9-1972-4236-A325-D12879C5F590}" srcOrd="0" destOrd="0" presId="urn:microsoft.com/office/officeart/2005/8/layout/orgChart1"/>
    <dgm:cxn modelId="{3B08532B-C099-444E-BBC6-E7CD567894DF}" type="presOf" srcId="{586F27CE-8DB6-41C7-B04C-4E41436548E8}" destId="{60B06CC8-F5E1-4DA8-8FFD-C4C2B60638BF}" srcOrd="0" destOrd="0" presId="urn:microsoft.com/office/officeart/2005/8/layout/orgChart1"/>
    <dgm:cxn modelId="{4ECB152D-7DF7-43D3-B543-B04DE94849E6}" type="presOf" srcId="{D88D046D-6D43-4746-9906-7F3C5865A5C1}" destId="{18D8218B-3BB5-49A2-A6C2-E48D49B535AA}" srcOrd="0" destOrd="0" presId="urn:microsoft.com/office/officeart/2005/8/layout/orgChart1"/>
    <dgm:cxn modelId="{08B2ED30-17AF-4A67-BA1F-2653DD96EB28}" type="presOf" srcId="{965E86D8-32E9-4910-8618-5AB6FFC83292}" destId="{38C693FB-4E95-49EE-9D89-764BDFDA6D0A}" srcOrd="1" destOrd="0" presId="urn:microsoft.com/office/officeart/2005/8/layout/orgChart1"/>
    <dgm:cxn modelId="{36F4083B-AE0E-4AAB-B406-2559AD562CA5}" srcId="{2E1857D9-458A-4022-8CD4-89CD5A458D3D}" destId="{31026166-8899-45B0-8D73-7C4DEE251303}" srcOrd="2" destOrd="0" parTransId="{E120D55E-CBA2-4ACB-8CF9-1FA0270EDBB2}" sibTransId="{D8847A8C-2306-43A9-A553-102FA62B1FFD}"/>
    <dgm:cxn modelId="{0AF5063D-DAFA-48D5-A32F-920EF43D7AD5}" type="presOf" srcId="{7EAA97FE-09AF-43FD-9CAD-9CB87DE9663A}" destId="{3D8209B5-1992-4FF6-9B46-3E3BECADCDA5}" srcOrd="0" destOrd="0" presId="urn:microsoft.com/office/officeart/2005/8/layout/orgChart1"/>
    <dgm:cxn modelId="{C5B0A25E-AFFB-49C4-A10A-D317BDC22DE2}" type="presOf" srcId="{78C96339-51B1-40D3-A12D-FC25D61B1FF4}" destId="{04C3469A-9258-4792-BE3B-799F03C034AF}" srcOrd="1" destOrd="0" presId="urn:microsoft.com/office/officeart/2005/8/layout/orgChart1"/>
    <dgm:cxn modelId="{2698895F-E73D-495C-AA64-53E2FB01C2A1}" type="presOf" srcId="{9BC53960-15D6-4069-9E74-B26E703739C8}" destId="{3F5902AD-D1E3-4F13-A3C1-603B865ECFCB}" srcOrd="0" destOrd="0" presId="urn:microsoft.com/office/officeart/2005/8/layout/orgChart1"/>
    <dgm:cxn modelId="{7CB19F60-C3F3-4277-8FBE-C51844399385}" type="presOf" srcId="{E120D55E-CBA2-4ACB-8CF9-1FA0270EDBB2}" destId="{4EE17FA8-5297-4A4A-B05D-AE3B7287DF62}" srcOrd="0" destOrd="0" presId="urn:microsoft.com/office/officeart/2005/8/layout/orgChart1"/>
    <dgm:cxn modelId="{ADA04943-1B72-43A0-A789-5FB9F18EE63D}" srcId="{6CECE3EA-2620-4F00-8143-D3A45E527669}" destId="{59436E62-CE82-4150-9A91-E6B71884DA9A}" srcOrd="1" destOrd="0" parTransId="{A6A70E68-0713-4133-9671-E38B2DD88E85}" sibTransId="{25F4C3F8-80AA-4537-BC65-DF8E5B63825C}"/>
    <dgm:cxn modelId="{71C2E46F-8797-4653-B5BA-FCF57B0999B0}" type="presOf" srcId="{4562C3C9-61F7-4AAA-B2EC-5691CD9CF43E}" destId="{E6B483FD-F0C7-48C4-B5BA-B67172EEE02C}" srcOrd="0" destOrd="0" presId="urn:microsoft.com/office/officeart/2005/8/layout/orgChart1"/>
    <dgm:cxn modelId="{9F767875-480B-4B80-A457-C17F3FB13C62}" srcId="{6CECE3EA-2620-4F00-8143-D3A45E527669}" destId="{15CE7C11-239A-40F9-B210-60D3F4D0E410}" srcOrd="0" destOrd="0" parTransId="{F2DBCF1E-FC23-48C3-9B6D-BAAAF791F136}" sibTransId="{B203B88A-16CA-44C6-9191-16053D6538D6}"/>
    <dgm:cxn modelId="{5646AF55-81BC-4414-B2C9-AF59684437F6}" srcId="{2E1857D9-458A-4022-8CD4-89CD5A458D3D}" destId="{78C96339-51B1-40D3-A12D-FC25D61B1FF4}" srcOrd="4" destOrd="0" parTransId="{FAD98F8F-E8C0-4668-AABA-4B638B41E731}" sibTransId="{8BA8021F-07CF-49DC-B868-EEF0EBC1DAEE}"/>
    <dgm:cxn modelId="{27EA4E79-D1E7-417C-8D28-23DAEE621DC3}" srcId="{6CECE3EA-2620-4F00-8143-D3A45E527669}" destId="{0DBA55C9-0216-4824-8141-0820E42AA757}" srcOrd="3" destOrd="0" parTransId="{D88D046D-6D43-4746-9906-7F3C5865A5C1}" sibTransId="{735DD515-5F58-4BBF-819F-D5690BBF4B50}"/>
    <dgm:cxn modelId="{E6BC7079-3B64-4644-A70B-F3FCC07CD6B8}" type="presOf" srcId="{B750AAAA-4C53-475A-9AFD-4D4D18C2A06D}" destId="{B1243FC4-9E11-4F20-BCC8-62E29A173632}" srcOrd="1" destOrd="0" presId="urn:microsoft.com/office/officeart/2005/8/layout/orgChart1"/>
    <dgm:cxn modelId="{5C71A67A-E4F8-43DD-86AE-F26312A0BB60}" type="presOf" srcId="{59436E62-CE82-4150-9A91-E6B71884DA9A}" destId="{3012C1C6-9F8D-410E-A57A-6361D78B3300}" srcOrd="1" destOrd="0" presId="urn:microsoft.com/office/officeart/2005/8/layout/orgChart1"/>
    <dgm:cxn modelId="{99F3C05A-8801-4076-9116-788B2353A711}" srcId="{B750AAAA-4C53-475A-9AFD-4D4D18C2A06D}" destId="{6BEED9E9-9319-4D5C-966F-CAF134932B81}" srcOrd="0" destOrd="0" parTransId="{0B410165-46D7-4EE6-8FA6-1C2C0B085084}" sibTransId="{31B6A759-D944-439F-8302-28E60175B5CE}"/>
    <dgm:cxn modelId="{30E0677B-A2CF-4319-8B85-39046090943A}" type="presOf" srcId="{E30AEE6F-D11D-422D-A31A-802B441142B0}" destId="{86488D17-B35E-46FB-B035-385B7E9EAE93}" srcOrd="0" destOrd="0" presId="urn:microsoft.com/office/officeart/2005/8/layout/orgChart1"/>
    <dgm:cxn modelId="{7FD5B47B-D187-4E3E-B2F2-C1A62CA886ED}" type="presOf" srcId="{2E1857D9-458A-4022-8CD4-89CD5A458D3D}" destId="{B4C496E3-AB1E-4844-BA03-060E9EB6658E}" srcOrd="1" destOrd="0" presId="urn:microsoft.com/office/officeart/2005/8/layout/orgChart1"/>
    <dgm:cxn modelId="{BA116B7C-D594-43CC-954A-DEF860156F1B}" type="presOf" srcId="{965E86D8-32E9-4910-8618-5AB6FFC83292}" destId="{98C85AFC-2552-4F30-8F05-C4BBDE7186CE}" srcOrd="0" destOrd="0" presId="urn:microsoft.com/office/officeart/2005/8/layout/orgChart1"/>
    <dgm:cxn modelId="{BC30BB7C-CFEF-437A-A0ED-8DCB70E0BADA}" type="presOf" srcId="{FAD98F8F-E8C0-4668-AABA-4B638B41E731}" destId="{F222172D-D28A-4BF8-A3DF-2BB032873CF0}" srcOrd="0" destOrd="0" presId="urn:microsoft.com/office/officeart/2005/8/layout/orgChart1"/>
    <dgm:cxn modelId="{01E05E82-7289-4794-A358-0F389E8E7B64}" type="presOf" srcId="{7EAA97FE-09AF-43FD-9CAD-9CB87DE9663A}" destId="{0A284736-0F58-4D46-991E-BD7948B435CC}" srcOrd="1" destOrd="0" presId="urn:microsoft.com/office/officeart/2005/8/layout/orgChart1"/>
    <dgm:cxn modelId="{3113E489-AB02-45D6-9F89-35D4CB83A6AA}" type="presOf" srcId="{0DBA55C9-0216-4824-8141-0820E42AA757}" destId="{757B9D07-E528-4AD9-A5BE-33A391F8BE56}" srcOrd="0" destOrd="0" presId="urn:microsoft.com/office/officeart/2005/8/layout/orgChart1"/>
    <dgm:cxn modelId="{6E8D4890-EE28-46B0-8540-F09DCDD809E8}" type="presOf" srcId="{15CE7C11-239A-40F9-B210-60D3F4D0E410}" destId="{19813797-EB69-475B-BFA5-796DE83EF93D}" srcOrd="1" destOrd="0" presId="urn:microsoft.com/office/officeart/2005/8/layout/orgChart1"/>
    <dgm:cxn modelId="{35E88590-510C-40A6-AC2C-510245E50E9D}" type="presOf" srcId="{B750AAAA-4C53-475A-9AFD-4D4D18C2A06D}" destId="{6BE140CF-4C29-4BF3-89E1-BAA46726683E}" srcOrd="0" destOrd="0" presId="urn:microsoft.com/office/officeart/2005/8/layout/orgChart1"/>
    <dgm:cxn modelId="{75552D91-5EB1-4CBB-A849-A88B690910C4}" type="presOf" srcId="{6CECE3EA-2620-4F00-8143-D3A45E527669}" destId="{70623169-302D-4D27-BEB1-5F9EA3157F5D}" srcOrd="0" destOrd="0" presId="urn:microsoft.com/office/officeart/2005/8/layout/orgChart1"/>
    <dgm:cxn modelId="{3C2CFF91-C59C-4131-9E2F-7BC4093FA57F}" srcId="{B750AAAA-4C53-475A-9AFD-4D4D18C2A06D}" destId="{2E1857D9-458A-4022-8CD4-89CD5A458D3D}" srcOrd="2" destOrd="0" parTransId="{4562C3C9-61F7-4AAA-B2EC-5691CD9CF43E}" sibTransId="{09FE847B-13ED-4A72-83AD-959545F48870}"/>
    <dgm:cxn modelId="{72BF6492-3248-4141-A50F-E0DCD9FD8C28}" type="presOf" srcId="{15CE7C11-239A-40F9-B210-60D3F4D0E410}" destId="{7D77C125-CB5E-4A9D-BBC4-FE67C6B80FE6}" srcOrd="0" destOrd="0" presId="urn:microsoft.com/office/officeart/2005/8/layout/orgChart1"/>
    <dgm:cxn modelId="{05B1459F-EF0C-44FA-8E33-345F3C7800D6}" srcId="{2E1857D9-458A-4022-8CD4-89CD5A458D3D}" destId="{7EAA97FE-09AF-43FD-9CAD-9CB87DE9663A}" srcOrd="1" destOrd="0" parTransId="{586F27CE-8DB6-41C7-B04C-4E41436548E8}" sibTransId="{45A0CC21-9B7F-408D-8B9E-A4AD5776022D}"/>
    <dgm:cxn modelId="{3986D5AA-EE6D-4DF8-A2BE-75F008091E5E}" type="presOf" srcId="{9BC53960-15D6-4069-9E74-B26E703739C8}" destId="{48B1D0E1-10EC-4C07-91AE-E2BA76808826}" srcOrd="1" destOrd="0" presId="urn:microsoft.com/office/officeart/2005/8/layout/orgChart1"/>
    <dgm:cxn modelId="{B3D2A6B2-BC6B-4AD0-BDDA-B4C03ABA293E}" type="presOf" srcId="{2E1857D9-458A-4022-8CD4-89CD5A458D3D}" destId="{CB72BE98-D7A2-4069-AEE8-D018726883A6}" srcOrd="0" destOrd="0" presId="urn:microsoft.com/office/officeart/2005/8/layout/orgChart1"/>
    <dgm:cxn modelId="{809DF0B2-CE6D-4E92-B6EF-BEC41D4BEEDB}" type="presOf" srcId="{56BD6C6D-C00B-4885-8A39-6DE894738709}" destId="{5F1E5B5A-110B-4A38-8087-880D0F4EFF47}" srcOrd="0" destOrd="0" presId="urn:microsoft.com/office/officeart/2005/8/layout/orgChart1"/>
    <dgm:cxn modelId="{FCF7CCB7-EB1A-4904-BA48-FD1475BC69A1}" type="presOf" srcId="{EAF42361-14BE-4C99-B1FB-904EA1F6EEFE}" destId="{048F714A-F95C-41E8-A3A7-C79C45141B98}" srcOrd="1" destOrd="0" presId="urn:microsoft.com/office/officeart/2005/8/layout/orgChart1"/>
    <dgm:cxn modelId="{2A5F5DC3-762E-4D4A-A0CA-D6ABA864A696}" type="presOf" srcId="{6BEED9E9-9319-4D5C-966F-CAF134932B81}" destId="{987EC648-1A87-472F-98C0-B38557F505B1}" srcOrd="0" destOrd="0" presId="urn:microsoft.com/office/officeart/2005/8/layout/orgChart1"/>
    <dgm:cxn modelId="{30874BC3-C0E2-4E42-B55E-8EFABB016C15}" type="presOf" srcId="{F2DBCF1E-FC23-48C3-9B6D-BAAAF791F136}" destId="{F71378AD-D705-42C3-AB78-7B3BE5BE61B4}" srcOrd="0" destOrd="0" presId="urn:microsoft.com/office/officeart/2005/8/layout/orgChart1"/>
    <dgm:cxn modelId="{19AE0FC6-F106-4C7A-91F7-AC86A2BFB80D}" type="presOf" srcId="{A6A70E68-0713-4133-9671-E38B2DD88E85}" destId="{FDD65341-5D5D-4250-B3C8-1C4D96B32E08}" srcOrd="0" destOrd="0" presId="urn:microsoft.com/office/officeart/2005/8/layout/orgChart1"/>
    <dgm:cxn modelId="{E5A411CB-B0C9-4B4F-9437-50D9613292A8}" type="presOf" srcId="{0DBA55C9-0216-4824-8141-0820E42AA757}" destId="{F21025E4-3AB3-4616-BA89-5C954CF0FB21}" srcOrd="1" destOrd="0" presId="urn:microsoft.com/office/officeart/2005/8/layout/orgChart1"/>
    <dgm:cxn modelId="{B42242D9-BC38-4786-891F-A58552B66018}" type="presOf" srcId="{E5C1E4BF-1EB8-4AFD-99DC-F15D6F005246}" destId="{EFF41510-3ADC-4E06-A282-D097785F7B1C}" srcOrd="0" destOrd="0" presId="urn:microsoft.com/office/officeart/2005/8/layout/orgChart1"/>
    <dgm:cxn modelId="{3FE766DC-612A-4D33-A5F8-F2FB60CDE392}" srcId="{2E1857D9-458A-4022-8CD4-89CD5A458D3D}" destId="{EAF42361-14BE-4C99-B1FB-904EA1F6EEFE}" srcOrd="0" destOrd="0" parTransId="{E30AEE6F-D11D-422D-A31A-802B441142B0}" sibTransId="{F1F9A588-26E9-4141-8248-BD29B1001D24}"/>
    <dgm:cxn modelId="{DDF177E1-CE66-4E26-B82D-6CB10B3D1FD3}" srcId="{2E1857D9-458A-4022-8CD4-89CD5A458D3D}" destId="{965E86D8-32E9-4910-8618-5AB6FFC83292}" srcOrd="3" destOrd="0" parTransId="{1918C564-EB8C-4F01-B96A-CC9A099D7A7B}" sibTransId="{EEDD0560-1B0E-4D33-9086-94431F0EF020}"/>
    <dgm:cxn modelId="{E8EB40E4-05B9-41D9-94F3-87A02EB77950}" srcId="{56BD6C6D-C00B-4885-8A39-6DE894738709}" destId="{B750AAAA-4C53-475A-9AFD-4D4D18C2A06D}" srcOrd="0" destOrd="0" parTransId="{106C6F43-9EB8-45CA-840E-9259E215B695}" sibTransId="{BD1B6CC4-8EB5-43EA-82F1-C85582474F00}"/>
    <dgm:cxn modelId="{55542CF1-B37B-4F77-972E-6D9B38416871}" type="presOf" srcId="{EAF42361-14BE-4C99-B1FB-904EA1F6EEFE}" destId="{097521E6-8C59-4739-B57B-8614BCAE8CFC}" srcOrd="0" destOrd="0" presId="urn:microsoft.com/office/officeart/2005/8/layout/orgChart1"/>
    <dgm:cxn modelId="{EDDE1EF9-0D78-454B-94DC-82E5E3210BF4}" type="presOf" srcId="{8863C5EB-C6EB-4FF9-A9A8-AD3E297FDC8C}" destId="{A56CE7E6-9459-4D41-8294-7C1212A9FE3F}" srcOrd="0" destOrd="0" presId="urn:microsoft.com/office/officeart/2005/8/layout/orgChart1"/>
    <dgm:cxn modelId="{3293A830-DD6F-4166-A041-075ABF5E62F9}" type="presParOf" srcId="{5F1E5B5A-110B-4A38-8087-880D0F4EFF47}" destId="{76695B8E-34E1-4916-9E49-98CADDE134A2}" srcOrd="0" destOrd="0" presId="urn:microsoft.com/office/officeart/2005/8/layout/orgChart1"/>
    <dgm:cxn modelId="{BC7B5FD0-22D5-4D73-A6FF-86F256C4CB90}" type="presParOf" srcId="{76695B8E-34E1-4916-9E49-98CADDE134A2}" destId="{C5513619-EDA0-493A-AE09-0CE42C6F7D45}" srcOrd="0" destOrd="0" presId="urn:microsoft.com/office/officeart/2005/8/layout/orgChart1"/>
    <dgm:cxn modelId="{D3764483-B24D-4BE2-8746-76E847CC7C83}" type="presParOf" srcId="{C5513619-EDA0-493A-AE09-0CE42C6F7D45}" destId="{6BE140CF-4C29-4BF3-89E1-BAA46726683E}" srcOrd="0" destOrd="0" presId="urn:microsoft.com/office/officeart/2005/8/layout/orgChart1"/>
    <dgm:cxn modelId="{E221CD82-53C9-4A5B-B09A-FBFCA5D25D33}" type="presParOf" srcId="{C5513619-EDA0-493A-AE09-0CE42C6F7D45}" destId="{B1243FC4-9E11-4F20-BCC8-62E29A173632}" srcOrd="1" destOrd="0" presId="urn:microsoft.com/office/officeart/2005/8/layout/orgChart1"/>
    <dgm:cxn modelId="{9EBFF5D2-154A-4BF5-BD48-7D387A7D9433}" type="presParOf" srcId="{76695B8E-34E1-4916-9E49-98CADDE134A2}" destId="{5B1149A9-7905-4D1D-B3BE-00F926A132A8}" srcOrd="1" destOrd="0" presId="urn:microsoft.com/office/officeart/2005/8/layout/orgChart1"/>
    <dgm:cxn modelId="{56AAB1EC-0042-4BEB-B8A3-056314267F17}" type="presParOf" srcId="{5B1149A9-7905-4D1D-B3BE-00F926A132A8}" destId="{A56CE7E6-9459-4D41-8294-7C1212A9FE3F}" srcOrd="0" destOrd="0" presId="urn:microsoft.com/office/officeart/2005/8/layout/orgChart1"/>
    <dgm:cxn modelId="{6E368853-C2EE-47CC-8A42-EA9EAC64592F}" type="presParOf" srcId="{5B1149A9-7905-4D1D-B3BE-00F926A132A8}" destId="{FBA8C96F-70A2-4882-BA39-8884EDBAD98A}" srcOrd="1" destOrd="0" presId="urn:microsoft.com/office/officeart/2005/8/layout/orgChart1"/>
    <dgm:cxn modelId="{EDE0DDAF-98C0-4341-BDC2-12229342214C}" type="presParOf" srcId="{FBA8C96F-70A2-4882-BA39-8884EDBAD98A}" destId="{D03DCE6D-2EF6-45BA-A53D-EBA4D981202C}" srcOrd="0" destOrd="0" presId="urn:microsoft.com/office/officeart/2005/8/layout/orgChart1"/>
    <dgm:cxn modelId="{B512F42D-8FB2-4DF4-8E91-89B38F8DA8B1}" type="presParOf" srcId="{D03DCE6D-2EF6-45BA-A53D-EBA4D981202C}" destId="{70623169-302D-4D27-BEB1-5F9EA3157F5D}" srcOrd="0" destOrd="0" presId="urn:microsoft.com/office/officeart/2005/8/layout/orgChart1"/>
    <dgm:cxn modelId="{FADA4FA8-41A7-4945-B080-90085DC33878}" type="presParOf" srcId="{D03DCE6D-2EF6-45BA-A53D-EBA4D981202C}" destId="{8527BB89-9335-41FE-94E1-A67B7513213C}" srcOrd="1" destOrd="0" presId="urn:microsoft.com/office/officeart/2005/8/layout/orgChart1"/>
    <dgm:cxn modelId="{EE3BAC0A-3282-4A57-A201-5CFAF2E4BBD1}" type="presParOf" srcId="{FBA8C96F-70A2-4882-BA39-8884EDBAD98A}" destId="{8E711501-C86B-4E1E-9E11-10A9324441A6}" srcOrd="1" destOrd="0" presId="urn:microsoft.com/office/officeart/2005/8/layout/orgChart1"/>
    <dgm:cxn modelId="{6A0B778A-1013-4E75-AC17-479594421DE0}" type="presParOf" srcId="{8E711501-C86B-4E1E-9E11-10A9324441A6}" destId="{F71378AD-D705-42C3-AB78-7B3BE5BE61B4}" srcOrd="0" destOrd="0" presId="urn:microsoft.com/office/officeart/2005/8/layout/orgChart1"/>
    <dgm:cxn modelId="{F7A891BF-C48A-46BD-B318-BAA1BBB15B60}" type="presParOf" srcId="{8E711501-C86B-4E1E-9E11-10A9324441A6}" destId="{44AAE446-4F09-491C-AC43-F0109A113F39}" srcOrd="1" destOrd="0" presId="urn:microsoft.com/office/officeart/2005/8/layout/orgChart1"/>
    <dgm:cxn modelId="{6E19FE5E-5C10-4044-888A-44458A62A230}" type="presParOf" srcId="{44AAE446-4F09-491C-AC43-F0109A113F39}" destId="{A56EF5B0-2D28-4F8E-9964-EBAA0A6D6FD1}" srcOrd="0" destOrd="0" presId="urn:microsoft.com/office/officeart/2005/8/layout/orgChart1"/>
    <dgm:cxn modelId="{7532A9DA-5A07-4F46-BED3-0F23B21757B3}" type="presParOf" srcId="{A56EF5B0-2D28-4F8E-9964-EBAA0A6D6FD1}" destId="{7D77C125-CB5E-4A9D-BBC4-FE67C6B80FE6}" srcOrd="0" destOrd="0" presId="urn:microsoft.com/office/officeart/2005/8/layout/orgChart1"/>
    <dgm:cxn modelId="{7A9CDA94-78D2-423F-8A6E-029E10D504D5}" type="presParOf" srcId="{A56EF5B0-2D28-4F8E-9964-EBAA0A6D6FD1}" destId="{19813797-EB69-475B-BFA5-796DE83EF93D}" srcOrd="1" destOrd="0" presId="urn:microsoft.com/office/officeart/2005/8/layout/orgChart1"/>
    <dgm:cxn modelId="{B9A76016-517F-42EA-A265-1C7F752B1CE5}" type="presParOf" srcId="{44AAE446-4F09-491C-AC43-F0109A113F39}" destId="{18085B94-A4CD-48E4-9358-4054BF5A7E90}" srcOrd="1" destOrd="0" presId="urn:microsoft.com/office/officeart/2005/8/layout/orgChart1"/>
    <dgm:cxn modelId="{3ED856A0-5262-444B-ABF5-AC058454B390}" type="presParOf" srcId="{44AAE446-4F09-491C-AC43-F0109A113F39}" destId="{6C01E2D9-F34E-4F8A-83D6-2DB084182EB0}" srcOrd="2" destOrd="0" presId="urn:microsoft.com/office/officeart/2005/8/layout/orgChart1"/>
    <dgm:cxn modelId="{B376BDB3-BF0D-4B23-B55C-B193F24ACEE1}" type="presParOf" srcId="{8E711501-C86B-4E1E-9E11-10A9324441A6}" destId="{FDD65341-5D5D-4250-B3C8-1C4D96B32E08}" srcOrd="2" destOrd="0" presId="urn:microsoft.com/office/officeart/2005/8/layout/orgChart1"/>
    <dgm:cxn modelId="{4932F946-9B71-4292-AAD4-DA784057049E}" type="presParOf" srcId="{8E711501-C86B-4E1E-9E11-10A9324441A6}" destId="{FABEAEF9-9D57-4CF9-8E09-CA29417C33A3}" srcOrd="3" destOrd="0" presId="urn:microsoft.com/office/officeart/2005/8/layout/orgChart1"/>
    <dgm:cxn modelId="{1FD20E31-F1D6-4FAE-BB84-E8095F81EB7B}" type="presParOf" srcId="{FABEAEF9-9D57-4CF9-8E09-CA29417C33A3}" destId="{4FAA197E-F2B6-4182-A1CC-F19B160E957A}" srcOrd="0" destOrd="0" presId="urn:microsoft.com/office/officeart/2005/8/layout/orgChart1"/>
    <dgm:cxn modelId="{B8DB5E7C-A11A-4EE3-B020-C2F58DA9BF5D}" type="presParOf" srcId="{4FAA197E-F2B6-4182-A1CC-F19B160E957A}" destId="{F5470955-4E8B-4E6B-A536-CE49397BF7FC}" srcOrd="0" destOrd="0" presId="urn:microsoft.com/office/officeart/2005/8/layout/orgChart1"/>
    <dgm:cxn modelId="{D9092C78-B64E-4057-AB92-5CEE2BC433C3}" type="presParOf" srcId="{4FAA197E-F2B6-4182-A1CC-F19B160E957A}" destId="{3012C1C6-9F8D-410E-A57A-6361D78B3300}" srcOrd="1" destOrd="0" presId="urn:microsoft.com/office/officeart/2005/8/layout/orgChart1"/>
    <dgm:cxn modelId="{CABA8958-2EE4-4DD2-A9B2-0C87E59C4B7E}" type="presParOf" srcId="{FABEAEF9-9D57-4CF9-8E09-CA29417C33A3}" destId="{5F742E11-F369-49E3-9A92-87ABBA9DB6B4}" srcOrd="1" destOrd="0" presId="urn:microsoft.com/office/officeart/2005/8/layout/orgChart1"/>
    <dgm:cxn modelId="{9E62849C-D783-4EB0-B9A3-B48370F50E5C}" type="presParOf" srcId="{FABEAEF9-9D57-4CF9-8E09-CA29417C33A3}" destId="{463D35B3-8082-4932-82EC-2CC56E7AFE75}" srcOrd="2" destOrd="0" presId="urn:microsoft.com/office/officeart/2005/8/layout/orgChart1"/>
    <dgm:cxn modelId="{AC3F7ED7-DC04-41A7-9FDD-466CF49B5FF9}" type="presParOf" srcId="{8E711501-C86B-4E1E-9E11-10A9324441A6}" destId="{EFF41510-3ADC-4E06-A282-D097785F7B1C}" srcOrd="4" destOrd="0" presId="urn:microsoft.com/office/officeart/2005/8/layout/orgChart1"/>
    <dgm:cxn modelId="{9BB0AB62-E7BA-49C4-99A2-9CA33422B8AD}" type="presParOf" srcId="{8E711501-C86B-4E1E-9E11-10A9324441A6}" destId="{2BA02FE2-C1C6-4F04-B281-49D734B6678A}" srcOrd="5" destOrd="0" presId="urn:microsoft.com/office/officeart/2005/8/layout/orgChart1"/>
    <dgm:cxn modelId="{FF86EA30-3084-4A05-A5D8-22C80F84611F}" type="presParOf" srcId="{2BA02FE2-C1C6-4F04-B281-49D734B6678A}" destId="{D7341568-F6F2-437D-BDCD-29BAFBC22C75}" srcOrd="0" destOrd="0" presId="urn:microsoft.com/office/officeart/2005/8/layout/orgChart1"/>
    <dgm:cxn modelId="{43AD68BA-1076-4B00-A5F0-54C7F054773E}" type="presParOf" srcId="{D7341568-F6F2-437D-BDCD-29BAFBC22C75}" destId="{3F5902AD-D1E3-4F13-A3C1-603B865ECFCB}" srcOrd="0" destOrd="0" presId="urn:microsoft.com/office/officeart/2005/8/layout/orgChart1"/>
    <dgm:cxn modelId="{CCCD4141-4863-42A5-A314-50EEBB66AAF1}" type="presParOf" srcId="{D7341568-F6F2-437D-BDCD-29BAFBC22C75}" destId="{48B1D0E1-10EC-4C07-91AE-E2BA76808826}" srcOrd="1" destOrd="0" presId="urn:microsoft.com/office/officeart/2005/8/layout/orgChart1"/>
    <dgm:cxn modelId="{F96C8E11-6B79-45A4-95F1-C92F5BBA1DF8}" type="presParOf" srcId="{2BA02FE2-C1C6-4F04-B281-49D734B6678A}" destId="{5CE14F1C-8E66-495E-8654-1DA9B450F69D}" srcOrd="1" destOrd="0" presId="urn:microsoft.com/office/officeart/2005/8/layout/orgChart1"/>
    <dgm:cxn modelId="{BFBA27BA-71A6-4E52-BF3B-817C3D13574B}" type="presParOf" srcId="{2BA02FE2-C1C6-4F04-B281-49D734B6678A}" destId="{9EB1A286-FF2B-4A11-8898-FD701702B172}" srcOrd="2" destOrd="0" presId="urn:microsoft.com/office/officeart/2005/8/layout/orgChart1"/>
    <dgm:cxn modelId="{224487AA-CBCB-4A08-9C16-19FBA6302616}" type="presParOf" srcId="{8E711501-C86B-4E1E-9E11-10A9324441A6}" destId="{18D8218B-3BB5-49A2-A6C2-E48D49B535AA}" srcOrd="6" destOrd="0" presId="urn:microsoft.com/office/officeart/2005/8/layout/orgChart1"/>
    <dgm:cxn modelId="{131C87F1-A01B-499B-AB9E-30F9402DD0D8}" type="presParOf" srcId="{8E711501-C86B-4E1E-9E11-10A9324441A6}" destId="{73D309D6-3D3C-4EA1-BA7E-96662EA3FD8E}" srcOrd="7" destOrd="0" presId="urn:microsoft.com/office/officeart/2005/8/layout/orgChart1"/>
    <dgm:cxn modelId="{DF28A99B-30CA-4895-A055-4A5CB7A0113D}" type="presParOf" srcId="{73D309D6-3D3C-4EA1-BA7E-96662EA3FD8E}" destId="{A745D5CF-E939-4BC9-863A-1F49FA9E5D2F}" srcOrd="0" destOrd="0" presId="urn:microsoft.com/office/officeart/2005/8/layout/orgChart1"/>
    <dgm:cxn modelId="{F50F7882-19F5-4866-A6C2-B6CCC2511D26}" type="presParOf" srcId="{A745D5CF-E939-4BC9-863A-1F49FA9E5D2F}" destId="{757B9D07-E528-4AD9-A5BE-33A391F8BE56}" srcOrd="0" destOrd="0" presId="urn:microsoft.com/office/officeart/2005/8/layout/orgChart1"/>
    <dgm:cxn modelId="{A12FE4A0-7EF5-4F68-915C-091DAE1D7E41}" type="presParOf" srcId="{A745D5CF-E939-4BC9-863A-1F49FA9E5D2F}" destId="{F21025E4-3AB3-4616-BA89-5C954CF0FB21}" srcOrd="1" destOrd="0" presId="urn:microsoft.com/office/officeart/2005/8/layout/orgChart1"/>
    <dgm:cxn modelId="{1C9F0FFE-0AD0-4109-B87F-F45464FA4958}" type="presParOf" srcId="{73D309D6-3D3C-4EA1-BA7E-96662EA3FD8E}" destId="{1C9EFBB0-6BC6-49B0-B40C-A3CADB1A8720}" srcOrd="1" destOrd="0" presId="urn:microsoft.com/office/officeart/2005/8/layout/orgChart1"/>
    <dgm:cxn modelId="{C618A3DF-C231-43B8-9B12-C7E67A53C144}" type="presParOf" srcId="{73D309D6-3D3C-4EA1-BA7E-96662EA3FD8E}" destId="{7527F815-475D-49D9-9E8E-137A23DBDEFA}" srcOrd="2" destOrd="0" presId="urn:microsoft.com/office/officeart/2005/8/layout/orgChart1"/>
    <dgm:cxn modelId="{FE11AACC-13AD-4EAB-B168-01F240533A01}" type="presParOf" srcId="{FBA8C96F-70A2-4882-BA39-8884EDBAD98A}" destId="{2C2E2E71-92C1-48CD-99D0-19F2C458A6E5}" srcOrd="2" destOrd="0" presId="urn:microsoft.com/office/officeart/2005/8/layout/orgChart1"/>
    <dgm:cxn modelId="{6ACF82A4-020F-4D88-A5D6-87F16B76AE1B}" type="presParOf" srcId="{5B1149A9-7905-4D1D-B3BE-00F926A132A8}" destId="{E6B483FD-F0C7-48C4-B5BA-B67172EEE02C}" srcOrd="2" destOrd="0" presId="urn:microsoft.com/office/officeart/2005/8/layout/orgChart1"/>
    <dgm:cxn modelId="{FCBD5EF9-C459-4EA7-8168-DDD2FC435CBD}" type="presParOf" srcId="{5B1149A9-7905-4D1D-B3BE-00F926A132A8}" destId="{4543D6C3-C061-4034-82F9-648666A5DA86}" srcOrd="3" destOrd="0" presId="urn:microsoft.com/office/officeart/2005/8/layout/orgChart1"/>
    <dgm:cxn modelId="{4DD87948-D3A2-4A9A-9674-35C5144FCF63}" type="presParOf" srcId="{4543D6C3-C061-4034-82F9-648666A5DA86}" destId="{19D1B776-8F9C-4FAC-9CFA-08ADEBCBE7B7}" srcOrd="0" destOrd="0" presId="urn:microsoft.com/office/officeart/2005/8/layout/orgChart1"/>
    <dgm:cxn modelId="{08B30750-E9FA-4083-9619-4A839C33B7F0}" type="presParOf" srcId="{19D1B776-8F9C-4FAC-9CFA-08ADEBCBE7B7}" destId="{CB72BE98-D7A2-4069-AEE8-D018726883A6}" srcOrd="0" destOrd="0" presId="urn:microsoft.com/office/officeart/2005/8/layout/orgChart1"/>
    <dgm:cxn modelId="{4BE2FA69-D9ED-4C53-BF79-5491C6D54347}" type="presParOf" srcId="{19D1B776-8F9C-4FAC-9CFA-08ADEBCBE7B7}" destId="{B4C496E3-AB1E-4844-BA03-060E9EB6658E}" srcOrd="1" destOrd="0" presId="urn:microsoft.com/office/officeart/2005/8/layout/orgChart1"/>
    <dgm:cxn modelId="{520C73EC-6065-4982-B592-2F7BA0FD1FCB}" type="presParOf" srcId="{4543D6C3-C061-4034-82F9-648666A5DA86}" destId="{6E61428E-5E6E-4D0B-80A2-EB064B6E8092}" srcOrd="1" destOrd="0" presId="urn:microsoft.com/office/officeart/2005/8/layout/orgChart1"/>
    <dgm:cxn modelId="{1ED11DE6-3ABC-419D-B5FB-4A8DF45566E6}" type="presParOf" srcId="{6E61428E-5E6E-4D0B-80A2-EB064B6E8092}" destId="{86488D17-B35E-46FB-B035-385B7E9EAE93}" srcOrd="0" destOrd="0" presId="urn:microsoft.com/office/officeart/2005/8/layout/orgChart1"/>
    <dgm:cxn modelId="{778468CE-F2EB-4E14-A916-11CDCED0DAAB}" type="presParOf" srcId="{6E61428E-5E6E-4D0B-80A2-EB064B6E8092}" destId="{3D07A004-7777-4331-97D3-72E28DB0CBE1}" srcOrd="1" destOrd="0" presId="urn:microsoft.com/office/officeart/2005/8/layout/orgChart1"/>
    <dgm:cxn modelId="{04AB97F1-189E-46F7-9B06-2E07193BAF9B}" type="presParOf" srcId="{3D07A004-7777-4331-97D3-72E28DB0CBE1}" destId="{A080610E-E2D7-4A18-8341-D4CC429679DE}" srcOrd="0" destOrd="0" presId="urn:microsoft.com/office/officeart/2005/8/layout/orgChart1"/>
    <dgm:cxn modelId="{C2345368-FC31-4362-B8FE-1668AFF5B663}" type="presParOf" srcId="{A080610E-E2D7-4A18-8341-D4CC429679DE}" destId="{097521E6-8C59-4739-B57B-8614BCAE8CFC}" srcOrd="0" destOrd="0" presId="urn:microsoft.com/office/officeart/2005/8/layout/orgChart1"/>
    <dgm:cxn modelId="{7A2A602A-2CAF-4701-9022-6086BA4AC2EB}" type="presParOf" srcId="{A080610E-E2D7-4A18-8341-D4CC429679DE}" destId="{048F714A-F95C-41E8-A3A7-C79C45141B98}" srcOrd="1" destOrd="0" presId="urn:microsoft.com/office/officeart/2005/8/layout/orgChart1"/>
    <dgm:cxn modelId="{EC50B546-DFBF-41D4-93C2-1B534BBFE8D7}" type="presParOf" srcId="{3D07A004-7777-4331-97D3-72E28DB0CBE1}" destId="{96A45013-9AE5-4FB2-9EDB-8CFF5BCEA851}" srcOrd="1" destOrd="0" presId="urn:microsoft.com/office/officeart/2005/8/layout/orgChart1"/>
    <dgm:cxn modelId="{7347075F-43BF-4DB4-90E4-B983B7070CB4}" type="presParOf" srcId="{3D07A004-7777-4331-97D3-72E28DB0CBE1}" destId="{AC143DE4-C79A-4F51-AC6B-828DF03F95D9}" srcOrd="2" destOrd="0" presId="urn:microsoft.com/office/officeart/2005/8/layout/orgChart1"/>
    <dgm:cxn modelId="{65DC8C70-3B0D-4A87-A62B-C84C02681493}" type="presParOf" srcId="{6E61428E-5E6E-4D0B-80A2-EB064B6E8092}" destId="{60B06CC8-F5E1-4DA8-8FFD-C4C2B60638BF}" srcOrd="2" destOrd="0" presId="urn:microsoft.com/office/officeart/2005/8/layout/orgChart1"/>
    <dgm:cxn modelId="{F5621CE3-4563-48E9-A6D6-2EF4F03EDA87}" type="presParOf" srcId="{6E61428E-5E6E-4D0B-80A2-EB064B6E8092}" destId="{6749AA37-425A-4B1B-B173-AB426F0FD43D}" srcOrd="3" destOrd="0" presId="urn:microsoft.com/office/officeart/2005/8/layout/orgChart1"/>
    <dgm:cxn modelId="{DFAEEFFE-1353-4C44-A215-CFB0F01F4AE2}" type="presParOf" srcId="{6749AA37-425A-4B1B-B173-AB426F0FD43D}" destId="{43E3DDD2-C995-49F4-8503-62FEBB51DBC5}" srcOrd="0" destOrd="0" presId="urn:microsoft.com/office/officeart/2005/8/layout/orgChart1"/>
    <dgm:cxn modelId="{7A289770-57D2-4427-888E-D40AE0E25BBC}" type="presParOf" srcId="{43E3DDD2-C995-49F4-8503-62FEBB51DBC5}" destId="{3D8209B5-1992-4FF6-9B46-3E3BECADCDA5}" srcOrd="0" destOrd="0" presId="urn:microsoft.com/office/officeart/2005/8/layout/orgChart1"/>
    <dgm:cxn modelId="{F07D61C0-9512-4184-8584-736F0D38187A}" type="presParOf" srcId="{43E3DDD2-C995-49F4-8503-62FEBB51DBC5}" destId="{0A284736-0F58-4D46-991E-BD7948B435CC}" srcOrd="1" destOrd="0" presId="urn:microsoft.com/office/officeart/2005/8/layout/orgChart1"/>
    <dgm:cxn modelId="{43506543-28FD-4727-8BC7-2EB9C4FB7DFB}" type="presParOf" srcId="{6749AA37-425A-4B1B-B173-AB426F0FD43D}" destId="{79F3884D-9BEA-4CBB-9D3B-0743E3BB451E}" srcOrd="1" destOrd="0" presId="urn:microsoft.com/office/officeart/2005/8/layout/orgChart1"/>
    <dgm:cxn modelId="{D17DE8E7-D877-4C18-A93F-3E9ACBC53CC8}" type="presParOf" srcId="{6749AA37-425A-4B1B-B173-AB426F0FD43D}" destId="{060E2C0E-C7AA-4177-ADA3-6B55F8D2D290}" srcOrd="2" destOrd="0" presId="urn:microsoft.com/office/officeart/2005/8/layout/orgChart1"/>
    <dgm:cxn modelId="{BAC0B0CF-6F49-41DD-93DC-4CFD1EE1BC88}" type="presParOf" srcId="{6E61428E-5E6E-4D0B-80A2-EB064B6E8092}" destId="{4EE17FA8-5297-4A4A-B05D-AE3B7287DF62}" srcOrd="4" destOrd="0" presId="urn:microsoft.com/office/officeart/2005/8/layout/orgChart1"/>
    <dgm:cxn modelId="{107045D1-0FE1-455A-8409-93991E2CCF85}" type="presParOf" srcId="{6E61428E-5E6E-4D0B-80A2-EB064B6E8092}" destId="{0D7B2096-B613-4AF2-8D60-5EC71D9EEC48}" srcOrd="5" destOrd="0" presId="urn:microsoft.com/office/officeart/2005/8/layout/orgChart1"/>
    <dgm:cxn modelId="{4A3F46A0-E9DF-4EE2-B16F-C2E3B290543C}" type="presParOf" srcId="{0D7B2096-B613-4AF2-8D60-5EC71D9EEC48}" destId="{876AAB2A-0DA8-41B4-8477-B20F845C0717}" srcOrd="0" destOrd="0" presId="urn:microsoft.com/office/officeart/2005/8/layout/orgChart1"/>
    <dgm:cxn modelId="{7E1E0444-1D44-46AA-9EB2-926306DCB18C}" type="presParOf" srcId="{876AAB2A-0DA8-41B4-8477-B20F845C0717}" destId="{D2B486C9-1972-4236-A325-D12879C5F590}" srcOrd="0" destOrd="0" presId="urn:microsoft.com/office/officeart/2005/8/layout/orgChart1"/>
    <dgm:cxn modelId="{236CEA0D-6CF8-4D38-9831-CB9FA1E46C89}" type="presParOf" srcId="{876AAB2A-0DA8-41B4-8477-B20F845C0717}" destId="{14CFF35A-C458-4395-8304-C49E20FA85EA}" srcOrd="1" destOrd="0" presId="urn:microsoft.com/office/officeart/2005/8/layout/orgChart1"/>
    <dgm:cxn modelId="{9369A15A-3FDE-4711-A955-B5C3BE7ABCEF}" type="presParOf" srcId="{0D7B2096-B613-4AF2-8D60-5EC71D9EEC48}" destId="{AE5B14F9-AD1C-4DF4-8177-76DDAD2C79D4}" srcOrd="1" destOrd="0" presId="urn:microsoft.com/office/officeart/2005/8/layout/orgChart1"/>
    <dgm:cxn modelId="{380875D0-3B6A-4574-B432-86374B873064}" type="presParOf" srcId="{0D7B2096-B613-4AF2-8D60-5EC71D9EEC48}" destId="{48C446BB-0928-4C7A-939E-C29347FDF487}" srcOrd="2" destOrd="0" presId="urn:microsoft.com/office/officeart/2005/8/layout/orgChart1"/>
    <dgm:cxn modelId="{EF8A989F-A872-41E1-988B-C19B88B22956}" type="presParOf" srcId="{6E61428E-5E6E-4D0B-80A2-EB064B6E8092}" destId="{D390CAB6-91CC-4B8E-B35E-1AC635F824A3}" srcOrd="6" destOrd="0" presId="urn:microsoft.com/office/officeart/2005/8/layout/orgChart1"/>
    <dgm:cxn modelId="{109B284D-0434-4D06-9A67-57A49000A1FA}" type="presParOf" srcId="{6E61428E-5E6E-4D0B-80A2-EB064B6E8092}" destId="{601C2F26-3E18-4053-BDFF-14A3C1357C94}" srcOrd="7" destOrd="0" presId="urn:microsoft.com/office/officeart/2005/8/layout/orgChart1"/>
    <dgm:cxn modelId="{8079AF4C-80B1-4709-8159-034C49818B6A}" type="presParOf" srcId="{601C2F26-3E18-4053-BDFF-14A3C1357C94}" destId="{3274A5E2-AF06-4A33-B3FB-D0AFE5153C50}" srcOrd="0" destOrd="0" presId="urn:microsoft.com/office/officeart/2005/8/layout/orgChart1"/>
    <dgm:cxn modelId="{5F4B9E4E-F24D-4DFC-8B6F-0B6FDD23C578}" type="presParOf" srcId="{3274A5E2-AF06-4A33-B3FB-D0AFE5153C50}" destId="{98C85AFC-2552-4F30-8F05-C4BBDE7186CE}" srcOrd="0" destOrd="0" presId="urn:microsoft.com/office/officeart/2005/8/layout/orgChart1"/>
    <dgm:cxn modelId="{B6520EF6-3277-41D3-8DDE-939383F7556F}" type="presParOf" srcId="{3274A5E2-AF06-4A33-B3FB-D0AFE5153C50}" destId="{38C693FB-4E95-49EE-9D89-764BDFDA6D0A}" srcOrd="1" destOrd="0" presId="urn:microsoft.com/office/officeart/2005/8/layout/orgChart1"/>
    <dgm:cxn modelId="{5558D898-EBE6-4F2A-8C67-A0A49849401D}" type="presParOf" srcId="{601C2F26-3E18-4053-BDFF-14A3C1357C94}" destId="{FEF63B45-CEF5-45B1-96C8-D71D46274452}" srcOrd="1" destOrd="0" presId="urn:microsoft.com/office/officeart/2005/8/layout/orgChart1"/>
    <dgm:cxn modelId="{7166EDED-EF60-4FAF-B84A-C45B60D63391}" type="presParOf" srcId="{601C2F26-3E18-4053-BDFF-14A3C1357C94}" destId="{46E53354-0320-4E10-8DC9-30EDB1A03B19}" srcOrd="2" destOrd="0" presId="urn:microsoft.com/office/officeart/2005/8/layout/orgChart1"/>
    <dgm:cxn modelId="{EC0102D2-C44F-4959-AF06-3BF22C67C3B5}" type="presParOf" srcId="{6E61428E-5E6E-4D0B-80A2-EB064B6E8092}" destId="{F222172D-D28A-4BF8-A3DF-2BB032873CF0}" srcOrd="8" destOrd="0" presId="urn:microsoft.com/office/officeart/2005/8/layout/orgChart1"/>
    <dgm:cxn modelId="{AF37354D-FA48-476D-BB62-4A274503C9DA}" type="presParOf" srcId="{6E61428E-5E6E-4D0B-80A2-EB064B6E8092}" destId="{3CEFFC44-5531-4C5F-B76F-998916EE1D29}" srcOrd="9" destOrd="0" presId="urn:microsoft.com/office/officeart/2005/8/layout/orgChart1"/>
    <dgm:cxn modelId="{BC3B221B-6BDA-499F-BDA5-EEBBA8A7DCF3}" type="presParOf" srcId="{3CEFFC44-5531-4C5F-B76F-998916EE1D29}" destId="{AC84FBF7-BBE5-4D0E-8D65-39305B764599}" srcOrd="0" destOrd="0" presId="urn:microsoft.com/office/officeart/2005/8/layout/orgChart1"/>
    <dgm:cxn modelId="{26693937-A9D2-475D-9470-874E21492AF4}" type="presParOf" srcId="{AC84FBF7-BBE5-4D0E-8D65-39305B764599}" destId="{F5223E4C-E8EF-4128-8B8D-277FAA5FBE7D}" srcOrd="0" destOrd="0" presId="urn:microsoft.com/office/officeart/2005/8/layout/orgChart1"/>
    <dgm:cxn modelId="{ED82D940-1919-4C5B-A8DB-8423B0A874FA}" type="presParOf" srcId="{AC84FBF7-BBE5-4D0E-8D65-39305B764599}" destId="{04C3469A-9258-4792-BE3B-799F03C034AF}" srcOrd="1" destOrd="0" presId="urn:microsoft.com/office/officeart/2005/8/layout/orgChart1"/>
    <dgm:cxn modelId="{722B9F36-7221-4B5D-8C05-DBBB3B4139F0}" type="presParOf" srcId="{3CEFFC44-5531-4C5F-B76F-998916EE1D29}" destId="{4BCE5020-A2CD-464F-B33A-64EC206B43FC}" srcOrd="1" destOrd="0" presId="urn:microsoft.com/office/officeart/2005/8/layout/orgChart1"/>
    <dgm:cxn modelId="{A029E7F1-ED50-4F35-9005-13B30F655E37}" type="presParOf" srcId="{3CEFFC44-5531-4C5F-B76F-998916EE1D29}" destId="{23892D56-9F6F-41BA-8939-E632A8078120}" srcOrd="2" destOrd="0" presId="urn:microsoft.com/office/officeart/2005/8/layout/orgChart1"/>
    <dgm:cxn modelId="{94DD3ABE-2F9E-4819-8912-4684F19BA5AF}" type="presParOf" srcId="{4543D6C3-C061-4034-82F9-648666A5DA86}" destId="{47669623-8831-4FFE-A9AC-17AA67782883}" srcOrd="2" destOrd="0" presId="urn:microsoft.com/office/officeart/2005/8/layout/orgChart1"/>
    <dgm:cxn modelId="{9A5CB184-69A3-4E7A-972D-431537C44A48}" type="presParOf" srcId="{76695B8E-34E1-4916-9E49-98CADDE134A2}" destId="{0A3C4C39-D706-4942-A0FB-A2A495260EC6}" srcOrd="2" destOrd="0" presId="urn:microsoft.com/office/officeart/2005/8/layout/orgChart1"/>
    <dgm:cxn modelId="{00D3C9A5-ABE0-4E73-B201-BE290F51E19B}" type="presParOf" srcId="{0A3C4C39-D706-4942-A0FB-A2A495260EC6}" destId="{298E1513-968C-483B-AFED-44860FB39ACB}" srcOrd="0" destOrd="0" presId="urn:microsoft.com/office/officeart/2005/8/layout/orgChart1"/>
    <dgm:cxn modelId="{640F02E7-0375-49A0-B264-B49FDD377F62}" type="presParOf" srcId="{0A3C4C39-D706-4942-A0FB-A2A495260EC6}" destId="{0421723C-09A5-4C24-A9D5-CD66F985F7C6}" srcOrd="1" destOrd="0" presId="urn:microsoft.com/office/officeart/2005/8/layout/orgChart1"/>
    <dgm:cxn modelId="{85300A1E-E28F-4605-A6CF-4174E289CF38}" type="presParOf" srcId="{0421723C-09A5-4C24-A9D5-CD66F985F7C6}" destId="{07DF0615-44A5-4731-AEA8-585122586249}" srcOrd="0" destOrd="0" presId="urn:microsoft.com/office/officeart/2005/8/layout/orgChart1"/>
    <dgm:cxn modelId="{077FA065-4963-4C4C-8F12-00ED37A749DE}" type="presParOf" srcId="{07DF0615-44A5-4731-AEA8-585122586249}" destId="{987EC648-1A87-472F-98C0-B38557F505B1}" srcOrd="0" destOrd="0" presId="urn:microsoft.com/office/officeart/2005/8/layout/orgChart1"/>
    <dgm:cxn modelId="{1D68F016-F8C4-4E6F-BA14-500376384AA4}" type="presParOf" srcId="{07DF0615-44A5-4731-AEA8-585122586249}" destId="{3091C405-4A5C-4909-848D-410E23A90955}" srcOrd="1" destOrd="0" presId="urn:microsoft.com/office/officeart/2005/8/layout/orgChart1"/>
    <dgm:cxn modelId="{36B830A9-53E3-4531-8F7E-E91E635067D0}" type="presParOf" srcId="{0421723C-09A5-4C24-A9D5-CD66F985F7C6}" destId="{0C5262C1-7E6A-486C-A579-AF5EB8747224}" srcOrd="1" destOrd="0" presId="urn:microsoft.com/office/officeart/2005/8/layout/orgChart1"/>
    <dgm:cxn modelId="{7906A9E4-4EEE-453F-AC86-DCEFF0075427}" type="presParOf" srcId="{0421723C-09A5-4C24-A9D5-CD66F985F7C6}" destId="{7DEBA89E-8B0C-4C28-8AAE-887303671561}"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075BFE-0EB9-436F-BD1C-BE5B58E1839E}">
      <dsp:nvSpPr>
        <dsp:cNvPr id="0" name=""/>
        <dsp:cNvSpPr/>
      </dsp:nvSpPr>
      <dsp:spPr>
        <a:xfrm>
          <a:off x="0" y="0"/>
          <a:ext cx="2550827" cy="24415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t-BR" sz="1900" kern="1200" dirty="0">
              <a:solidFill>
                <a:schemeClr val="tx1"/>
              </a:solidFill>
              <a:latin typeface="Segoe UI Semibold" panose="020B0702040204020203" pitchFamily="34" charset="0"/>
              <a:cs typeface="Segoe UI Semibold" panose="020B0702040204020203" pitchFamily="34" charset="0"/>
            </a:rPr>
            <a:t>Ricardo L. A. Almeida</a:t>
          </a:r>
        </a:p>
      </dsp:txBody>
      <dsp:txXfrm>
        <a:off x="0" y="0"/>
        <a:ext cx="2550827" cy="732453"/>
      </dsp:txXfrm>
    </dsp:sp>
    <dsp:sp modelId="{23FEEFDE-51AE-4096-AB0C-95E630B45CD9}">
      <dsp:nvSpPr>
        <dsp:cNvPr id="0" name=""/>
        <dsp:cNvSpPr/>
      </dsp:nvSpPr>
      <dsp:spPr>
        <a:xfrm>
          <a:off x="155007" y="733114"/>
          <a:ext cx="2246115" cy="7315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pt-BR" sz="1400" kern="1200">
              <a:solidFill>
                <a:srgbClr val="FFFFFF"/>
              </a:solidFill>
              <a:latin typeface="Segoe UI Semibold" panose="020B0702040204020203" pitchFamily="34" charset="0"/>
              <a:cs typeface="Segoe UI Semibold" panose="020B0702040204020203" pitchFamily="34" charset="0"/>
            </a:rPr>
            <a:t>Coordenador - PAEBM</a:t>
          </a:r>
        </a:p>
      </dsp:txBody>
      <dsp:txXfrm>
        <a:off x="176432" y="754539"/>
        <a:ext cx="2203265" cy="688650"/>
      </dsp:txXfrm>
    </dsp:sp>
    <dsp:sp modelId="{0941044A-9CA6-4C3E-A2F0-22A75B6C984D}">
      <dsp:nvSpPr>
        <dsp:cNvPr id="0" name=""/>
        <dsp:cNvSpPr/>
      </dsp:nvSpPr>
      <dsp:spPr>
        <a:xfrm>
          <a:off x="120367" y="1577152"/>
          <a:ext cx="2315396" cy="7416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pt-BR" sz="1400" kern="1200">
              <a:solidFill>
                <a:srgbClr val="FFFFFF"/>
              </a:solidFill>
              <a:latin typeface="Segoe UI Semibold" panose="020B0702040204020203" pitchFamily="34" charset="0"/>
              <a:ea typeface="+mn-ea"/>
              <a:cs typeface="Segoe UI Semibold" panose="020B0702040204020203" pitchFamily="34" charset="0"/>
            </a:rPr>
            <a:t>Celular 24 horas</a:t>
          </a:r>
        </a:p>
        <a:p>
          <a:pPr marL="0" lvl="0" indent="0" algn="ctr" defTabSz="622300">
            <a:lnSpc>
              <a:spcPct val="90000"/>
            </a:lnSpc>
            <a:spcBef>
              <a:spcPct val="0"/>
            </a:spcBef>
            <a:spcAft>
              <a:spcPct val="35000"/>
            </a:spcAft>
            <a:buNone/>
          </a:pPr>
          <a:r>
            <a:rPr lang="pt-BR" sz="1400" kern="1200">
              <a:solidFill>
                <a:srgbClr val="FFFFFF"/>
              </a:solidFill>
              <a:latin typeface="Segoe UI Semibold" panose="020B0702040204020203" pitchFamily="34" charset="0"/>
              <a:ea typeface="+mn-ea"/>
              <a:cs typeface="Segoe UI Semibold" panose="020B0702040204020203" pitchFamily="34" charset="0"/>
            </a:rPr>
            <a:t>(31) </a:t>
          </a:r>
          <a:r>
            <a:rPr lang="pt-BR" sz="1400" kern="1200" noProof="0">
              <a:solidFill>
                <a:srgbClr val="FFFFFF"/>
              </a:solidFill>
              <a:effectLst/>
              <a:latin typeface="Segoe UI Semibold" panose="020B0702040204020203" pitchFamily="34" charset="0"/>
              <a:cs typeface="Segoe UI Semibold" panose="020B0702040204020203" pitchFamily="34" charset="0"/>
            </a:rPr>
            <a:t>9 </a:t>
          </a:r>
          <a:r>
            <a:rPr lang="pt-BR" sz="1400" kern="1200">
              <a:solidFill>
                <a:srgbClr val="FFFFFF"/>
              </a:solidFill>
              <a:latin typeface="Segoe UI Semibold" panose="020B0702040204020203" pitchFamily="34" charset="0"/>
              <a:ea typeface="+mn-ea"/>
              <a:cs typeface="Segoe UI Semibold" panose="020B0702040204020203" pitchFamily="34" charset="0"/>
            </a:rPr>
            <a:t>9539-2689</a:t>
          </a:r>
        </a:p>
      </dsp:txBody>
      <dsp:txXfrm>
        <a:off x="142088" y="1598873"/>
        <a:ext cx="2271954" cy="698182"/>
      </dsp:txXfrm>
    </dsp:sp>
    <dsp:sp modelId="{EC37A6FD-3BE0-4C9A-A76B-2D8C087ADB0B}">
      <dsp:nvSpPr>
        <dsp:cNvPr id="0" name=""/>
        <dsp:cNvSpPr/>
      </dsp:nvSpPr>
      <dsp:spPr>
        <a:xfrm>
          <a:off x="2747442" y="0"/>
          <a:ext cx="2550827" cy="24415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t-BR" sz="1900" kern="1200" dirty="0">
              <a:latin typeface="Segoe UI Semibold" panose="020B0702040204020203" pitchFamily="34" charset="0"/>
              <a:cs typeface="Segoe UI Semibold" panose="020B0702040204020203" pitchFamily="34" charset="0"/>
            </a:rPr>
            <a:t>Fernando C. A. Almeida</a:t>
          </a:r>
        </a:p>
      </dsp:txBody>
      <dsp:txXfrm>
        <a:off x="2747442" y="0"/>
        <a:ext cx="2550827" cy="732453"/>
      </dsp:txXfrm>
    </dsp:sp>
    <dsp:sp modelId="{9EAC86D0-299C-4AF1-909C-1BEAE9E4E785}">
      <dsp:nvSpPr>
        <dsp:cNvPr id="0" name=""/>
        <dsp:cNvSpPr/>
      </dsp:nvSpPr>
      <dsp:spPr>
        <a:xfrm>
          <a:off x="2914931" y="733169"/>
          <a:ext cx="2210546" cy="7361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pt-BR" sz="1400" kern="1200">
              <a:solidFill>
                <a:srgbClr val="FFFFFF"/>
              </a:solidFill>
              <a:latin typeface="Segoe UI Semibold" panose="020B0702040204020203" pitchFamily="34" charset="0"/>
              <a:cs typeface="Segoe UI Semibold" panose="020B0702040204020203" pitchFamily="34" charset="0"/>
            </a:rPr>
            <a:t>Coordenador Suplente - PAEBM</a:t>
          </a:r>
        </a:p>
      </dsp:txBody>
      <dsp:txXfrm>
        <a:off x="2936492" y="754730"/>
        <a:ext cx="2167424" cy="693027"/>
      </dsp:txXfrm>
    </dsp:sp>
    <dsp:sp modelId="{48EE49D0-1BBA-49C8-85CC-B02DF9A6FC77}">
      <dsp:nvSpPr>
        <dsp:cNvPr id="0" name=""/>
        <dsp:cNvSpPr/>
      </dsp:nvSpPr>
      <dsp:spPr>
        <a:xfrm>
          <a:off x="2885964" y="1582572"/>
          <a:ext cx="2268481" cy="7361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pt-BR" sz="1400" kern="1200">
              <a:solidFill>
                <a:srgbClr val="FFFFFF"/>
              </a:solidFill>
              <a:latin typeface="Segoe UI Semibold" panose="020B0702040204020203" pitchFamily="34" charset="0"/>
              <a:cs typeface="Segoe UI Semibold" panose="020B0702040204020203" pitchFamily="34" charset="0"/>
            </a:rPr>
            <a:t>Celular 24 horas</a:t>
          </a:r>
        </a:p>
        <a:p>
          <a:pPr marL="0" lvl="0" indent="0" algn="ctr" defTabSz="622300">
            <a:lnSpc>
              <a:spcPct val="90000"/>
            </a:lnSpc>
            <a:spcBef>
              <a:spcPct val="0"/>
            </a:spcBef>
            <a:spcAft>
              <a:spcPct val="35000"/>
            </a:spcAft>
            <a:buNone/>
          </a:pPr>
          <a:r>
            <a:rPr lang="pt-BR" sz="1400" kern="1200">
              <a:solidFill>
                <a:srgbClr val="FFFFFF"/>
              </a:solidFill>
              <a:latin typeface="Segoe UI Semibold" panose="020B0702040204020203" pitchFamily="34" charset="0"/>
              <a:cs typeface="Segoe UI Semibold" panose="020B0702040204020203" pitchFamily="34" charset="0"/>
            </a:rPr>
            <a:t>(3</a:t>
          </a:r>
          <a:r>
            <a:rPr lang="pt-BR" sz="1400" kern="1200">
              <a:solidFill>
                <a:srgbClr val="FFFFFF"/>
              </a:solidFill>
              <a:latin typeface="Segoe UI Semibold" panose="020B0702040204020203" pitchFamily="34" charset="0"/>
              <a:ea typeface="+mn-ea"/>
              <a:cs typeface="Segoe UI Semibold" panose="020B0702040204020203" pitchFamily="34" charset="0"/>
            </a:rPr>
            <a:t>1) 9 9927-1537</a:t>
          </a:r>
        </a:p>
      </dsp:txBody>
      <dsp:txXfrm>
        <a:off x="2907525" y="1604133"/>
        <a:ext cx="2225359" cy="6930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8E1513-968C-483B-AFED-44860FB39ACB}">
      <dsp:nvSpPr>
        <dsp:cNvPr id="0" name=""/>
        <dsp:cNvSpPr/>
      </dsp:nvSpPr>
      <dsp:spPr>
        <a:xfrm>
          <a:off x="2792318" y="508301"/>
          <a:ext cx="253694" cy="658199"/>
        </a:xfrm>
        <a:custGeom>
          <a:avLst/>
          <a:gdLst/>
          <a:ahLst/>
          <a:cxnLst/>
          <a:rect l="0" t="0" r="0" b="0"/>
          <a:pathLst>
            <a:path>
              <a:moveTo>
                <a:pt x="253694" y="0"/>
              </a:moveTo>
              <a:lnTo>
                <a:pt x="253694" y="658199"/>
              </a:lnTo>
              <a:lnTo>
                <a:pt x="0" y="6581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22172D-D28A-4BF8-A3DF-2BB032873CF0}">
      <dsp:nvSpPr>
        <dsp:cNvPr id="0" name=""/>
        <dsp:cNvSpPr/>
      </dsp:nvSpPr>
      <dsp:spPr>
        <a:xfrm>
          <a:off x="3450106" y="2679567"/>
          <a:ext cx="289816" cy="4040821"/>
        </a:xfrm>
        <a:custGeom>
          <a:avLst/>
          <a:gdLst/>
          <a:ahLst/>
          <a:cxnLst/>
          <a:rect l="0" t="0" r="0" b="0"/>
          <a:pathLst>
            <a:path>
              <a:moveTo>
                <a:pt x="0" y="0"/>
              </a:moveTo>
              <a:lnTo>
                <a:pt x="0" y="4040821"/>
              </a:lnTo>
              <a:lnTo>
                <a:pt x="289816" y="40408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90CAB6-91CC-4B8E-B35E-1AC635F824A3}">
      <dsp:nvSpPr>
        <dsp:cNvPr id="0" name=""/>
        <dsp:cNvSpPr/>
      </dsp:nvSpPr>
      <dsp:spPr>
        <a:xfrm>
          <a:off x="3450106" y="2679567"/>
          <a:ext cx="289816" cy="3184945"/>
        </a:xfrm>
        <a:custGeom>
          <a:avLst/>
          <a:gdLst/>
          <a:ahLst/>
          <a:cxnLst/>
          <a:rect l="0" t="0" r="0" b="0"/>
          <a:pathLst>
            <a:path>
              <a:moveTo>
                <a:pt x="0" y="0"/>
              </a:moveTo>
              <a:lnTo>
                <a:pt x="0" y="3184945"/>
              </a:lnTo>
              <a:lnTo>
                <a:pt x="289816" y="318494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E17FA8-5297-4A4A-B05D-AE3B7287DF62}">
      <dsp:nvSpPr>
        <dsp:cNvPr id="0" name=""/>
        <dsp:cNvSpPr/>
      </dsp:nvSpPr>
      <dsp:spPr>
        <a:xfrm>
          <a:off x="3450106" y="2679567"/>
          <a:ext cx="289816" cy="2315998"/>
        </a:xfrm>
        <a:custGeom>
          <a:avLst/>
          <a:gdLst/>
          <a:ahLst/>
          <a:cxnLst/>
          <a:rect l="0" t="0" r="0" b="0"/>
          <a:pathLst>
            <a:path>
              <a:moveTo>
                <a:pt x="0" y="0"/>
              </a:moveTo>
              <a:lnTo>
                <a:pt x="0" y="2315998"/>
              </a:lnTo>
              <a:lnTo>
                <a:pt x="289816" y="231599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B06CC8-F5E1-4DA8-8FFD-C4C2B60638BF}">
      <dsp:nvSpPr>
        <dsp:cNvPr id="0" name=""/>
        <dsp:cNvSpPr/>
      </dsp:nvSpPr>
      <dsp:spPr>
        <a:xfrm>
          <a:off x="3450106" y="2679567"/>
          <a:ext cx="289816" cy="1461549"/>
        </a:xfrm>
        <a:custGeom>
          <a:avLst/>
          <a:gdLst/>
          <a:ahLst/>
          <a:cxnLst/>
          <a:rect l="0" t="0" r="0" b="0"/>
          <a:pathLst>
            <a:path>
              <a:moveTo>
                <a:pt x="0" y="0"/>
              </a:moveTo>
              <a:lnTo>
                <a:pt x="0" y="1461549"/>
              </a:lnTo>
              <a:lnTo>
                <a:pt x="289816" y="14615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488D17-B35E-46FB-B035-385B7E9EAE93}">
      <dsp:nvSpPr>
        <dsp:cNvPr id="0" name=""/>
        <dsp:cNvSpPr/>
      </dsp:nvSpPr>
      <dsp:spPr>
        <a:xfrm>
          <a:off x="3450106" y="2679567"/>
          <a:ext cx="289816" cy="636127"/>
        </a:xfrm>
        <a:custGeom>
          <a:avLst/>
          <a:gdLst/>
          <a:ahLst/>
          <a:cxnLst/>
          <a:rect l="0" t="0" r="0" b="0"/>
          <a:pathLst>
            <a:path>
              <a:moveTo>
                <a:pt x="0" y="0"/>
              </a:moveTo>
              <a:lnTo>
                <a:pt x="0" y="636127"/>
              </a:lnTo>
              <a:lnTo>
                <a:pt x="289816" y="63612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B483FD-F0C7-48C4-B5BA-B67172EEE02C}">
      <dsp:nvSpPr>
        <dsp:cNvPr id="0" name=""/>
        <dsp:cNvSpPr/>
      </dsp:nvSpPr>
      <dsp:spPr>
        <a:xfrm>
          <a:off x="3046013" y="508301"/>
          <a:ext cx="1186846" cy="1664563"/>
        </a:xfrm>
        <a:custGeom>
          <a:avLst/>
          <a:gdLst/>
          <a:ahLst/>
          <a:cxnLst/>
          <a:rect l="0" t="0" r="0" b="0"/>
          <a:pathLst>
            <a:path>
              <a:moveTo>
                <a:pt x="0" y="0"/>
              </a:moveTo>
              <a:lnTo>
                <a:pt x="0" y="1381842"/>
              </a:lnTo>
              <a:lnTo>
                <a:pt x="1186846" y="1381842"/>
              </a:lnTo>
              <a:lnTo>
                <a:pt x="1186846" y="16645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D8218B-3BB5-49A2-A6C2-E48D49B535AA}">
      <dsp:nvSpPr>
        <dsp:cNvPr id="0" name=""/>
        <dsp:cNvSpPr/>
      </dsp:nvSpPr>
      <dsp:spPr>
        <a:xfrm>
          <a:off x="927783" y="2679567"/>
          <a:ext cx="282681" cy="3155892"/>
        </a:xfrm>
        <a:custGeom>
          <a:avLst/>
          <a:gdLst/>
          <a:ahLst/>
          <a:cxnLst/>
          <a:rect l="0" t="0" r="0" b="0"/>
          <a:pathLst>
            <a:path>
              <a:moveTo>
                <a:pt x="0" y="0"/>
              </a:moveTo>
              <a:lnTo>
                <a:pt x="0" y="3155892"/>
              </a:lnTo>
              <a:lnTo>
                <a:pt x="282681" y="31558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F41510-3ADC-4E06-A282-D097785F7B1C}">
      <dsp:nvSpPr>
        <dsp:cNvPr id="0" name=""/>
        <dsp:cNvSpPr/>
      </dsp:nvSpPr>
      <dsp:spPr>
        <a:xfrm>
          <a:off x="927783" y="2679567"/>
          <a:ext cx="280096" cy="2301471"/>
        </a:xfrm>
        <a:custGeom>
          <a:avLst/>
          <a:gdLst/>
          <a:ahLst/>
          <a:cxnLst/>
          <a:rect l="0" t="0" r="0" b="0"/>
          <a:pathLst>
            <a:path>
              <a:moveTo>
                <a:pt x="0" y="0"/>
              </a:moveTo>
              <a:lnTo>
                <a:pt x="0" y="2301471"/>
              </a:lnTo>
              <a:lnTo>
                <a:pt x="280096" y="23014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D65341-5D5D-4250-B3C8-1C4D96B32E08}">
      <dsp:nvSpPr>
        <dsp:cNvPr id="0" name=""/>
        <dsp:cNvSpPr/>
      </dsp:nvSpPr>
      <dsp:spPr>
        <a:xfrm>
          <a:off x="927783" y="2679567"/>
          <a:ext cx="289816" cy="1461549"/>
        </a:xfrm>
        <a:custGeom>
          <a:avLst/>
          <a:gdLst/>
          <a:ahLst/>
          <a:cxnLst/>
          <a:rect l="0" t="0" r="0" b="0"/>
          <a:pathLst>
            <a:path>
              <a:moveTo>
                <a:pt x="0" y="0"/>
              </a:moveTo>
              <a:lnTo>
                <a:pt x="0" y="1461549"/>
              </a:lnTo>
              <a:lnTo>
                <a:pt x="289816" y="14615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1378AD-D705-42C3-AB78-7B3BE5BE61B4}">
      <dsp:nvSpPr>
        <dsp:cNvPr id="0" name=""/>
        <dsp:cNvSpPr/>
      </dsp:nvSpPr>
      <dsp:spPr>
        <a:xfrm>
          <a:off x="927783" y="2679567"/>
          <a:ext cx="289816" cy="636127"/>
        </a:xfrm>
        <a:custGeom>
          <a:avLst/>
          <a:gdLst/>
          <a:ahLst/>
          <a:cxnLst/>
          <a:rect l="0" t="0" r="0" b="0"/>
          <a:pathLst>
            <a:path>
              <a:moveTo>
                <a:pt x="0" y="0"/>
              </a:moveTo>
              <a:lnTo>
                <a:pt x="0" y="636127"/>
              </a:lnTo>
              <a:lnTo>
                <a:pt x="289816" y="63612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6CE7E6-9459-4D41-8294-7C1212A9FE3F}">
      <dsp:nvSpPr>
        <dsp:cNvPr id="0" name=""/>
        <dsp:cNvSpPr/>
      </dsp:nvSpPr>
      <dsp:spPr>
        <a:xfrm>
          <a:off x="1710536" y="508301"/>
          <a:ext cx="1335476" cy="1664563"/>
        </a:xfrm>
        <a:custGeom>
          <a:avLst/>
          <a:gdLst/>
          <a:ahLst/>
          <a:cxnLst/>
          <a:rect l="0" t="0" r="0" b="0"/>
          <a:pathLst>
            <a:path>
              <a:moveTo>
                <a:pt x="1335476" y="0"/>
              </a:moveTo>
              <a:lnTo>
                <a:pt x="1335476" y="1381842"/>
              </a:lnTo>
              <a:lnTo>
                <a:pt x="0" y="1381842"/>
              </a:lnTo>
              <a:lnTo>
                <a:pt x="0" y="16645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E140CF-4C29-4BF3-89E1-BAA46726683E}">
      <dsp:nvSpPr>
        <dsp:cNvPr id="0" name=""/>
        <dsp:cNvSpPr/>
      </dsp:nvSpPr>
      <dsp:spPr>
        <a:xfrm>
          <a:off x="2067571" y="1599"/>
          <a:ext cx="1956882" cy="506702"/>
        </a:xfrm>
        <a:prstGeom prst="rect">
          <a:avLst/>
        </a:prstGeom>
        <a:solidFill>
          <a:schemeClr val="accent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a:solidFill>
                <a:srgbClr val="FFFFFF"/>
              </a:solidFill>
              <a:latin typeface="Segoe UI Semibold" panose="020B0702040204020203" pitchFamily="34" charset="0"/>
              <a:cs typeface="Segoe UI Semibold" panose="020B0702040204020203" pitchFamily="34" charset="0"/>
            </a:rPr>
            <a:t>Coordenador Geral PAEBM</a:t>
          </a:r>
          <a:endParaRPr lang="en-US" sz="1200" kern="1200">
            <a:solidFill>
              <a:srgbClr val="FFFFFF"/>
            </a:solidFill>
            <a:latin typeface="Segoe UI Semibold" panose="020B0702040204020203" pitchFamily="34" charset="0"/>
            <a:cs typeface="Segoe UI Semibold" panose="020B0702040204020203" pitchFamily="34" charset="0"/>
          </a:endParaRPr>
        </a:p>
      </dsp:txBody>
      <dsp:txXfrm>
        <a:off x="2067571" y="1599"/>
        <a:ext cx="1956882" cy="506702"/>
      </dsp:txXfrm>
    </dsp:sp>
    <dsp:sp modelId="{70623169-302D-4D27-BEB1-5F9EA3157F5D}">
      <dsp:nvSpPr>
        <dsp:cNvPr id="0" name=""/>
        <dsp:cNvSpPr/>
      </dsp:nvSpPr>
      <dsp:spPr>
        <a:xfrm>
          <a:off x="732095" y="2172864"/>
          <a:ext cx="1956882" cy="5067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a:solidFill>
                <a:srgbClr val="FFFFFF"/>
              </a:solidFill>
              <a:latin typeface="Segoe UI Semibold" panose="020B0702040204020203" pitchFamily="34" charset="0"/>
              <a:cs typeface="Segoe UI Semibold" panose="020B0702040204020203" pitchFamily="34" charset="0"/>
            </a:rPr>
            <a:t>Governo de Intervenção Direta</a:t>
          </a:r>
          <a:endParaRPr lang="en-US" sz="1200" kern="1200">
            <a:solidFill>
              <a:srgbClr val="FFFFFF"/>
            </a:solidFill>
            <a:latin typeface="Segoe UI Semibold" panose="020B0702040204020203" pitchFamily="34" charset="0"/>
            <a:cs typeface="Segoe UI Semibold" panose="020B0702040204020203" pitchFamily="34" charset="0"/>
          </a:endParaRPr>
        </a:p>
      </dsp:txBody>
      <dsp:txXfrm>
        <a:off x="732095" y="2172864"/>
        <a:ext cx="1956882" cy="506702"/>
      </dsp:txXfrm>
    </dsp:sp>
    <dsp:sp modelId="{7D77C125-CB5E-4A9D-BBC4-FE67C6B80FE6}">
      <dsp:nvSpPr>
        <dsp:cNvPr id="0" name=""/>
        <dsp:cNvSpPr/>
      </dsp:nvSpPr>
      <dsp:spPr>
        <a:xfrm>
          <a:off x="1217600" y="3062343"/>
          <a:ext cx="1956882" cy="5067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a:solidFill>
                <a:srgbClr val="FFFFFF"/>
              </a:solidFill>
              <a:latin typeface="Segoe UI Semibold" panose="020B0702040204020203" pitchFamily="34" charset="0"/>
              <a:cs typeface="Segoe UI Semibold" panose="020B0702040204020203" pitchFamily="34" charset="0"/>
            </a:rPr>
            <a:t>Grupo de Inspeção e Avaliação de Risco (GR)</a:t>
          </a:r>
          <a:endParaRPr lang="en-US" sz="1200" kern="1200">
            <a:solidFill>
              <a:srgbClr val="FFFFFF"/>
            </a:solidFill>
            <a:latin typeface="Segoe UI Semibold" panose="020B0702040204020203" pitchFamily="34" charset="0"/>
            <a:cs typeface="Segoe UI Semibold" panose="020B0702040204020203" pitchFamily="34" charset="0"/>
          </a:endParaRPr>
        </a:p>
      </dsp:txBody>
      <dsp:txXfrm>
        <a:off x="1217600" y="3062343"/>
        <a:ext cx="1956882" cy="506702"/>
      </dsp:txXfrm>
    </dsp:sp>
    <dsp:sp modelId="{F5470955-4E8B-4E6B-A536-CE49397BF7FC}">
      <dsp:nvSpPr>
        <dsp:cNvPr id="0" name=""/>
        <dsp:cNvSpPr/>
      </dsp:nvSpPr>
      <dsp:spPr>
        <a:xfrm>
          <a:off x="1217600" y="3887765"/>
          <a:ext cx="1956882" cy="5067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a:solidFill>
                <a:srgbClr val="FFFFFF"/>
              </a:solidFill>
              <a:latin typeface="Segoe UI Semibold" panose="020B0702040204020203" pitchFamily="34" charset="0"/>
              <a:cs typeface="Segoe UI Semibold" panose="020B0702040204020203" pitchFamily="34" charset="0"/>
            </a:rPr>
            <a:t>Grupo de Manutenção (GM)</a:t>
          </a:r>
          <a:endParaRPr lang="en-US" sz="1200" kern="1200">
            <a:solidFill>
              <a:srgbClr val="FFFFFF"/>
            </a:solidFill>
            <a:latin typeface="Segoe UI Semibold" panose="020B0702040204020203" pitchFamily="34" charset="0"/>
            <a:cs typeface="Segoe UI Semibold" panose="020B0702040204020203" pitchFamily="34" charset="0"/>
          </a:endParaRPr>
        </a:p>
      </dsp:txBody>
      <dsp:txXfrm>
        <a:off x="1217600" y="3887765"/>
        <a:ext cx="1956882" cy="506702"/>
      </dsp:txXfrm>
    </dsp:sp>
    <dsp:sp modelId="{3F5902AD-D1E3-4F13-A3C1-603B865ECFCB}">
      <dsp:nvSpPr>
        <dsp:cNvPr id="0" name=""/>
        <dsp:cNvSpPr/>
      </dsp:nvSpPr>
      <dsp:spPr>
        <a:xfrm>
          <a:off x="1207879" y="4727687"/>
          <a:ext cx="1956882" cy="5067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a:solidFill>
                <a:srgbClr val="FFFFFF"/>
              </a:solidFill>
              <a:latin typeface="Segoe UI Semibold" panose="020B0702040204020203" pitchFamily="34" charset="0"/>
              <a:cs typeface="Segoe UI Semibold" panose="020B0702040204020203" pitchFamily="34" charset="0"/>
            </a:rPr>
            <a:t>Grupo de Avaliação Técnica (GT)</a:t>
          </a:r>
          <a:endParaRPr lang="en-US" sz="1200" kern="1200">
            <a:solidFill>
              <a:srgbClr val="FFFFFF"/>
            </a:solidFill>
            <a:latin typeface="Segoe UI Semibold" panose="020B0702040204020203" pitchFamily="34" charset="0"/>
            <a:cs typeface="Segoe UI Semibold" panose="020B0702040204020203" pitchFamily="34" charset="0"/>
          </a:endParaRPr>
        </a:p>
      </dsp:txBody>
      <dsp:txXfrm>
        <a:off x="1207879" y="4727687"/>
        <a:ext cx="1956882" cy="506702"/>
      </dsp:txXfrm>
    </dsp:sp>
    <dsp:sp modelId="{757B9D07-E528-4AD9-A5BE-33A391F8BE56}">
      <dsp:nvSpPr>
        <dsp:cNvPr id="0" name=""/>
        <dsp:cNvSpPr/>
      </dsp:nvSpPr>
      <dsp:spPr>
        <a:xfrm>
          <a:off x="1210464" y="5582109"/>
          <a:ext cx="1956882" cy="5067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a:solidFill>
                <a:srgbClr val="FFFFFF"/>
              </a:solidFill>
              <a:latin typeface="Segoe UI Semibold" panose="020B0702040204020203" pitchFamily="34" charset="0"/>
              <a:cs typeface="Segoe UI Semibold" panose="020B0702040204020203" pitchFamily="34" charset="0"/>
            </a:rPr>
            <a:t>Grupo de Operação (GO)</a:t>
          </a:r>
          <a:endParaRPr lang="en-US" sz="1200" kern="1200">
            <a:solidFill>
              <a:srgbClr val="FFFFFF"/>
            </a:solidFill>
            <a:latin typeface="Segoe UI Semibold" panose="020B0702040204020203" pitchFamily="34" charset="0"/>
            <a:cs typeface="Segoe UI Semibold" panose="020B0702040204020203" pitchFamily="34" charset="0"/>
          </a:endParaRPr>
        </a:p>
      </dsp:txBody>
      <dsp:txXfrm>
        <a:off x="1210464" y="5582109"/>
        <a:ext cx="1956882" cy="506702"/>
      </dsp:txXfrm>
    </dsp:sp>
    <dsp:sp modelId="{CB72BE98-D7A2-4069-AEE8-D018726883A6}">
      <dsp:nvSpPr>
        <dsp:cNvPr id="0" name=""/>
        <dsp:cNvSpPr/>
      </dsp:nvSpPr>
      <dsp:spPr>
        <a:xfrm>
          <a:off x="3254418" y="2172864"/>
          <a:ext cx="1956882" cy="5067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a:solidFill>
                <a:srgbClr val="FFFFFF"/>
              </a:solidFill>
              <a:latin typeface="Segoe UI Semibold" panose="020B0702040204020203" pitchFamily="34" charset="0"/>
              <a:cs typeface="Segoe UI Semibold" panose="020B0702040204020203" pitchFamily="34" charset="0"/>
            </a:rPr>
            <a:t>Grupos de Apoio</a:t>
          </a:r>
          <a:endParaRPr lang="en-US" sz="1200" kern="1200">
            <a:solidFill>
              <a:srgbClr val="FFFFFF"/>
            </a:solidFill>
            <a:latin typeface="Segoe UI Semibold" panose="020B0702040204020203" pitchFamily="34" charset="0"/>
            <a:cs typeface="Segoe UI Semibold" panose="020B0702040204020203" pitchFamily="34" charset="0"/>
          </a:endParaRPr>
        </a:p>
      </dsp:txBody>
      <dsp:txXfrm>
        <a:off x="3254418" y="2172864"/>
        <a:ext cx="1956882" cy="506702"/>
      </dsp:txXfrm>
    </dsp:sp>
    <dsp:sp modelId="{097521E6-8C59-4739-B57B-8614BCAE8CFC}">
      <dsp:nvSpPr>
        <dsp:cNvPr id="0" name=""/>
        <dsp:cNvSpPr/>
      </dsp:nvSpPr>
      <dsp:spPr>
        <a:xfrm>
          <a:off x="3739923" y="3062343"/>
          <a:ext cx="1956882" cy="5067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a:solidFill>
                <a:srgbClr val="FFFFFF"/>
              </a:solidFill>
              <a:latin typeface="Segoe UI Semibold" panose="020B0702040204020203" pitchFamily="34" charset="0"/>
              <a:cs typeface="Segoe UI Semibold" panose="020B0702040204020203" pitchFamily="34" charset="0"/>
            </a:rPr>
            <a:t>Grupo de Assistência Jurídica (GJ)</a:t>
          </a:r>
          <a:endParaRPr lang="en-US" sz="1200" kern="1200">
            <a:solidFill>
              <a:srgbClr val="FFFFFF"/>
            </a:solidFill>
            <a:latin typeface="Segoe UI Semibold" panose="020B0702040204020203" pitchFamily="34" charset="0"/>
            <a:cs typeface="Segoe UI Semibold" panose="020B0702040204020203" pitchFamily="34" charset="0"/>
          </a:endParaRPr>
        </a:p>
      </dsp:txBody>
      <dsp:txXfrm>
        <a:off x="3739923" y="3062343"/>
        <a:ext cx="1956882" cy="506702"/>
      </dsp:txXfrm>
    </dsp:sp>
    <dsp:sp modelId="{3D8209B5-1992-4FF6-9B46-3E3BECADCDA5}">
      <dsp:nvSpPr>
        <dsp:cNvPr id="0" name=""/>
        <dsp:cNvSpPr/>
      </dsp:nvSpPr>
      <dsp:spPr>
        <a:xfrm>
          <a:off x="3739923" y="3887765"/>
          <a:ext cx="1956882" cy="5067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a:solidFill>
                <a:srgbClr val="FFFFFF"/>
              </a:solidFill>
              <a:latin typeface="Segoe UI Semibold" panose="020B0702040204020203" pitchFamily="34" charset="0"/>
              <a:cs typeface="Segoe UI Semibold" panose="020B0702040204020203" pitchFamily="34" charset="0"/>
            </a:rPr>
            <a:t>Grupo de Comunicação</a:t>
          </a:r>
          <a:endParaRPr lang="en-US" sz="1200" kern="1200">
            <a:solidFill>
              <a:srgbClr val="FFFFFF"/>
            </a:solidFill>
            <a:latin typeface="Segoe UI Semibold" panose="020B0702040204020203" pitchFamily="34" charset="0"/>
            <a:cs typeface="Segoe UI Semibold" panose="020B0702040204020203" pitchFamily="34" charset="0"/>
          </a:endParaRPr>
        </a:p>
      </dsp:txBody>
      <dsp:txXfrm>
        <a:off x="3739923" y="3887765"/>
        <a:ext cx="1956882" cy="506702"/>
      </dsp:txXfrm>
    </dsp:sp>
    <dsp:sp modelId="{D2B486C9-1972-4236-A325-D12879C5F590}">
      <dsp:nvSpPr>
        <dsp:cNvPr id="0" name=""/>
        <dsp:cNvSpPr/>
      </dsp:nvSpPr>
      <dsp:spPr>
        <a:xfrm>
          <a:off x="3739923" y="4742214"/>
          <a:ext cx="1956882" cy="5067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a:solidFill>
                <a:srgbClr val="FFFFFF"/>
              </a:solidFill>
              <a:latin typeface="Segoe UI Semibold" panose="020B0702040204020203" pitchFamily="34" charset="0"/>
              <a:cs typeface="Segoe UI Semibold" panose="020B0702040204020203" pitchFamily="34" charset="0"/>
            </a:rPr>
            <a:t>Grupo de Segurança do Trabalho e Patrimonial (GS)</a:t>
          </a:r>
          <a:endParaRPr lang="en-US" sz="1200" kern="1200" dirty="0">
            <a:solidFill>
              <a:srgbClr val="FFFFFF"/>
            </a:solidFill>
            <a:latin typeface="Segoe UI Semibold" panose="020B0702040204020203" pitchFamily="34" charset="0"/>
            <a:cs typeface="Segoe UI Semibold" panose="020B0702040204020203" pitchFamily="34" charset="0"/>
          </a:endParaRPr>
        </a:p>
      </dsp:txBody>
      <dsp:txXfrm>
        <a:off x="3739923" y="4742214"/>
        <a:ext cx="1956882" cy="506702"/>
      </dsp:txXfrm>
    </dsp:sp>
    <dsp:sp modelId="{98C85AFC-2552-4F30-8F05-C4BBDE7186CE}">
      <dsp:nvSpPr>
        <dsp:cNvPr id="0" name=""/>
        <dsp:cNvSpPr/>
      </dsp:nvSpPr>
      <dsp:spPr>
        <a:xfrm>
          <a:off x="3739923" y="5611161"/>
          <a:ext cx="1956882" cy="5067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a:solidFill>
                <a:srgbClr val="FFFFFF"/>
              </a:solidFill>
              <a:latin typeface="Segoe UI Semibold" panose="020B0702040204020203" pitchFamily="34" charset="0"/>
              <a:cs typeface="Segoe UI Semibold" panose="020B0702040204020203" pitchFamily="34" charset="0"/>
            </a:rPr>
            <a:t>Grupo de Meio Ambiente (GA)</a:t>
          </a:r>
          <a:endParaRPr lang="en-US" sz="1200" kern="1200">
            <a:solidFill>
              <a:srgbClr val="FFFFFF"/>
            </a:solidFill>
            <a:latin typeface="Segoe UI Semibold" panose="020B0702040204020203" pitchFamily="34" charset="0"/>
            <a:cs typeface="Segoe UI Semibold" panose="020B0702040204020203" pitchFamily="34" charset="0"/>
          </a:endParaRPr>
        </a:p>
      </dsp:txBody>
      <dsp:txXfrm>
        <a:off x="3739923" y="5611161"/>
        <a:ext cx="1956882" cy="506702"/>
      </dsp:txXfrm>
    </dsp:sp>
    <dsp:sp modelId="{F5223E4C-E8EF-4128-8B8D-277FAA5FBE7D}">
      <dsp:nvSpPr>
        <dsp:cNvPr id="0" name=""/>
        <dsp:cNvSpPr/>
      </dsp:nvSpPr>
      <dsp:spPr>
        <a:xfrm>
          <a:off x="3739923" y="6467037"/>
          <a:ext cx="1956882" cy="5067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a:solidFill>
                <a:srgbClr val="FFFFFF"/>
              </a:solidFill>
              <a:latin typeface="Segoe UI Semibold" panose="020B0702040204020203" pitchFamily="34" charset="0"/>
              <a:cs typeface="Segoe UI Semibold" panose="020B0702040204020203" pitchFamily="34" charset="0"/>
            </a:rPr>
            <a:t>Grupo de Combate e Salvamento (GB)</a:t>
          </a:r>
          <a:endParaRPr lang="en-US" sz="1200" kern="1200">
            <a:solidFill>
              <a:srgbClr val="FFFFFF"/>
            </a:solidFill>
            <a:latin typeface="Segoe UI Semibold" panose="020B0702040204020203" pitchFamily="34" charset="0"/>
            <a:cs typeface="Segoe UI Semibold" panose="020B0702040204020203" pitchFamily="34" charset="0"/>
          </a:endParaRPr>
        </a:p>
      </dsp:txBody>
      <dsp:txXfrm>
        <a:off x="3739923" y="6467037"/>
        <a:ext cx="1956882" cy="506702"/>
      </dsp:txXfrm>
    </dsp:sp>
    <dsp:sp modelId="{987EC648-1A87-472F-98C0-B38557F505B1}">
      <dsp:nvSpPr>
        <dsp:cNvPr id="0" name=""/>
        <dsp:cNvSpPr/>
      </dsp:nvSpPr>
      <dsp:spPr>
        <a:xfrm>
          <a:off x="835436" y="913150"/>
          <a:ext cx="1956882" cy="5067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a:solidFill>
                <a:srgbClr val="FFFFFF"/>
              </a:solidFill>
              <a:latin typeface="Segoe UI Semibold" panose="020B0702040204020203" pitchFamily="34" charset="0"/>
              <a:cs typeface="Segoe UI Semibold" panose="020B0702040204020203" pitchFamily="34" charset="0"/>
            </a:rPr>
            <a:t>Substituto</a:t>
          </a:r>
          <a:endParaRPr lang="en-US" sz="1200" kern="1200">
            <a:solidFill>
              <a:srgbClr val="FFFFFF"/>
            </a:solidFill>
            <a:latin typeface="Segoe UI Semibold" panose="020B0702040204020203" pitchFamily="34" charset="0"/>
            <a:cs typeface="Segoe UI Semibold" panose="020B0702040204020203" pitchFamily="34" charset="0"/>
          </a:endParaRPr>
        </a:p>
      </dsp:txBody>
      <dsp:txXfrm>
        <a:off x="835436" y="913150"/>
        <a:ext cx="1956882" cy="50670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15D4E9BF-FC10-4C76-816C-BA192BA6CD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E296501A-0E2E-47B5-98F4-639AD47756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6C86F0-BAA0-4D79-BE4F-F997C80BFA82}" type="datetimeFigureOut">
              <a:rPr lang="pt-BR" smtClean="0"/>
              <a:t>21/11/2022</a:t>
            </a:fld>
            <a:endParaRPr lang="pt-BR"/>
          </a:p>
        </p:txBody>
      </p:sp>
      <p:sp>
        <p:nvSpPr>
          <p:cNvPr id="4" name="Espaço Reservado para Rodapé 3">
            <a:extLst>
              <a:ext uri="{FF2B5EF4-FFF2-40B4-BE49-F238E27FC236}">
                <a16:creationId xmlns:a16="http://schemas.microsoft.com/office/drawing/2014/main" id="{B2A16AFA-B41F-4452-883B-F5EEB33EFE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22A97FA0-7F3C-43DB-883E-1549EF8B4FA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15B4D3-EBE9-4ACD-82E6-CD9C416C77B4}" type="slidenum">
              <a:rPr lang="pt-BR" smtClean="0"/>
              <a:t>‹nº›</a:t>
            </a:fld>
            <a:endParaRPr lang="pt-BR"/>
          </a:p>
        </p:txBody>
      </p:sp>
    </p:spTree>
    <p:extLst>
      <p:ext uri="{BB962C8B-B14F-4D97-AF65-F5344CB8AC3E}">
        <p14:creationId xmlns:p14="http://schemas.microsoft.com/office/powerpoint/2010/main" val="3188691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70C4D0-D846-4A27-9F06-9C4118CBBB14}" type="datetimeFigureOut">
              <a:rPr lang="pt-BR" smtClean="0"/>
              <a:t>21/11/2022</a:t>
            </a:fld>
            <a:endParaRPr lang="pt-BR"/>
          </a:p>
        </p:txBody>
      </p:sp>
      <p:sp>
        <p:nvSpPr>
          <p:cNvPr id="4" name="Espaço Reservado para Imagem de Slide 3"/>
          <p:cNvSpPr>
            <a:spLocks noGrp="1" noRot="1" noChangeAspect="1"/>
          </p:cNvSpPr>
          <p:nvPr>
            <p:ph type="sldImg" idx="2"/>
          </p:nvPr>
        </p:nvSpPr>
        <p:spPr>
          <a:xfrm>
            <a:off x="2560638" y="1143000"/>
            <a:ext cx="1736725"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6CD07D-9191-4398-B6F4-82D51AD832C4}" type="slidenum">
              <a:rPr lang="pt-BR" smtClean="0"/>
              <a:t>‹nº›</a:t>
            </a:fld>
            <a:endParaRPr lang="pt-BR"/>
          </a:p>
        </p:txBody>
      </p:sp>
    </p:spTree>
    <p:extLst>
      <p:ext uri="{BB962C8B-B14F-4D97-AF65-F5344CB8AC3E}">
        <p14:creationId xmlns:p14="http://schemas.microsoft.com/office/powerpoint/2010/main" val="812368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2</a:t>
            </a:fld>
            <a:endParaRPr lang="pt-BR"/>
          </a:p>
        </p:txBody>
      </p:sp>
    </p:spTree>
    <p:extLst>
      <p:ext uri="{BB962C8B-B14F-4D97-AF65-F5344CB8AC3E}">
        <p14:creationId xmlns:p14="http://schemas.microsoft.com/office/powerpoint/2010/main" val="1240888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60638" y="1143000"/>
            <a:ext cx="1736725" cy="3086100"/>
          </a:xfrm>
        </p:spPr>
      </p:sp>
      <p:sp>
        <p:nvSpPr>
          <p:cNvPr id="3" name="Espaço Reservado para Anotações 2"/>
          <p:cNvSpPr>
            <a:spLocks noGrp="1"/>
          </p:cNvSpPr>
          <p:nvPr>
            <p:ph type="body" idx="1"/>
          </p:nvPr>
        </p:nvSpPr>
        <p:spPr/>
        <p:txBody>
          <a:bodyPr/>
          <a:lstStyle/>
          <a:p>
            <a:r>
              <a:rPr lang="pt-BR"/>
              <a:t>Trazer na fala o perfil do executivo municipal</a:t>
            </a: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17</a:t>
            </a:fld>
            <a:endParaRPr lang="pt-BR"/>
          </a:p>
        </p:txBody>
      </p:sp>
    </p:spTree>
    <p:extLst>
      <p:ext uri="{BB962C8B-B14F-4D97-AF65-F5344CB8AC3E}">
        <p14:creationId xmlns:p14="http://schemas.microsoft.com/office/powerpoint/2010/main" val="3780753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60638" y="1143000"/>
            <a:ext cx="1736725" cy="3086100"/>
          </a:xfrm>
        </p:spPr>
      </p:sp>
      <p:sp>
        <p:nvSpPr>
          <p:cNvPr id="3" name="Espaço Reservado para Anotações 2"/>
          <p:cNvSpPr>
            <a:spLocks noGrp="1"/>
          </p:cNvSpPr>
          <p:nvPr>
            <p:ph type="body" idx="1"/>
          </p:nvPr>
        </p:nvSpPr>
        <p:spPr/>
        <p:txBody>
          <a:bodyPr/>
          <a:lstStyle/>
          <a:p>
            <a:r>
              <a:rPr lang="pt-BR"/>
              <a:t>Trazer na fala o perfil do executivo municipal</a:t>
            </a: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19</a:t>
            </a:fld>
            <a:endParaRPr lang="pt-BR"/>
          </a:p>
        </p:txBody>
      </p:sp>
    </p:spTree>
    <p:extLst>
      <p:ext uri="{BB962C8B-B14F-4D97-AF65-F5344CB8AC3E}">
        <p14:creationId xmlns:p14="http://schemas.microsoft.com/office/powerpoint/2010/main" val="701251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60638" y="1143000"/>
            <a:ext cx="1736725" cy="3086100"/>
          </a:xfrm>
        </p:spPr>
      </p:sp>
      <p:sp>
        <p:nvSpPr>
          <p:cNvPr id="3" name="Espaço Reservado para Anotações 2"/>
          <p:cNvSpPr>
            <a:spLocks noGrp="1"/>
          </p:cNvSpPr>
          <p:nvPr>
            <p:ph type="body" idx="1"/>
          </p:nvPr>
        </p:nvSpPr>
        <p:spPr/>
        <p:txBody>
          <a:bodyPr/>
          <a:lstStyle/>
          <a:p>
            <a:r>
              <a:rPr lang="pt-BR"/>
              <a:t>Trazer na fala o perfil do executivo municipal</a:t>
            </a: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20</a:t>
            </a:fld>
            <a:endParaRPr lang="pt-BR"/>
          </a:p>
        </p:txBody>
      </p:sp>
    </p:spTree>
    <p:extLst>
      <p:ext uri="{BB962C8B-B14F-4D97-AF65-F5344CB8AC3E}">
        <p14:creationId xmlns:p14="http://schemas.microsoft.com/office/powerpoint/2010/main" val="1709253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60638" y="1143000"/>
            <a:ext cx="1736725" cy="3086100"/>
          </a:xfrm>
        </p:spPr>
      </p:sp>
      <p:sp>
        <p:nvSpPr>
          <p:cNvPr id="3" name="Espaço Reservado para Anotações 2"/>
          <p:cNvSpPr>
            <a:spLocks noGrp="1"/>
          </p:cNvSpPr>
          <p:nvPr>
            <p:ph type="body" idx="1"/>
          </p:nvPr>
        </p:nvSpPr>
        <p:spPr/>
        <p:txBody>
          <a:bodyPr/>
          <a:lstStyle/>
          <a:p>
            <a:r>
              <a:rPr lang="pt-BR"/>
              <a:t>Trazer na fala o perfil do executivo municipal</a:t>
            </a: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21</a:t>
            </a:fld>
            <a:endParaRPr lang="pt-BR"/>
          </a:p>
        </p:txBody>
      </p:sp>
    </p:spTree>
    <p:extLst>
      <p:ext uri="{BB962C8B-B14F-4D97-AF65-F5344CB8AC3E}">
        <p14:creationId xmlns:p14="http://schemas.microsoft.com/office/powerpoint/2010/main" val="3968397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60638" y="1143000"/>
            <a:ext cx="1736725" cy="3086100"/>
          </a:xfrm>
        </p:spPr>
      </p:sp>
      <p:sp>
        <p:nvSpPr>
          <p:cNvPr id="3" name="Espaço Reservado para Anotações 2"/>
          <p:cNvSpPr>
            <a:spLocks noGrp="1"/>
          </p:cNvSpPr>
          <p:nvPr>
            <p:ph type="body" idx="1"/>
          </p:nvPr>
        </p:nvSpPr>
        <p:spPr/>
        <p:txBody>
          <a:bodyPr/>
          <a:lstStyle/>
          <a:p>
            <a:r>
              <a:rPr lang="pt-BR"/>
              <a:t>Trazer na fala o perfil do executivo municipal</a:t>
            </a: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22</a:t>
            </a:fld>
            <a:endParaRPr lang="pt-BR"/>
          </a:p>
        </p:txBody>
      </p:sp>
    </p:spTree>
    <p:extLst>
      <p:ext uri="{BB962C8B-B14F-4D97-AF65-F5344CB8AC3E}">
        <p14:creationId xmlns:p14="http://schemas.microsoft.com/office/powerpoint/2010/main" val="416573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60638" y="1143000"/>
            <a:ext cx="1736725" cy="3086100"/>
          </a:xfrm>
        </p:spPr>
      </p:sp>
      <p:sp>
        <p:nvSpPr>
          <p:cNvPr id="3" name="Espaço Reservado para Anotações 2"/>
          <p:cNvSpPr>
            <a:spLocks noGrp="1"/>
          </p:cNvSpPr>
          <p:nvPr>
            <p:ph type="body" idx="1"/>
          </p:nvPr>
        </p:nvSpPr>
        <p:spPr/>
        <p:txBody>
          <a:bodyPr/>
          <a:lstStyle/>
          <a:p>
            <a:r>
              <a:rPr lang="pt-BR"/>
              <a:t>Trazer na fala o perfil do executivo municipal</a:t>
            </a: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24</a:t>
            </a:fld>
            <a:endParaRPr lang="pt-BR"/>
          </a:p>
        </p:txBody>
      </p:sp>
    </p:spTree>
    <p:extLst>
      <p:ext uri="{BB962C8B-B14F-4D97-AF65-F5344CB8AC3E}">
        <p14:creationId xmlns:p14="http://schemas.microsoft.com/office/powerpoint/2010/main" val="2987723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60638" y="1143000"/>
            <a:ext cx="1736725" cy="3086100"/>
          </a:xfrm>
        </p:spPr>
      </p:sp>
      <p:sp>
        <p:nvSpPr>
          <p:cNvPr id="3" name="Espaço Reservado para Anotações 2"/>
          <p:cNvSpPr>
            <a:spLocks noGrp="1"/>
          </p:cNvSpPr>
          <p:nvPr>
            <p:ph type="body" idx="1"/>
          </p:nvPr>
        </p:nvSpPr>
        <p:spPr/>
        <p:txBody>
          <a:bodyPr/>
          <a:lstStyle/>
          <a:p>
            <a:r>
              <a:rPr lang="pt-BR"/>
              <a:t>Trazer na fala o perfil do executivo municipal</a:t>
            </a: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26</a:t>
            </a:fld>
            <a:endParaRPr lang="pt-BR"/>
          </a:p>
        </p:txBody>
      </p:sp>
    </p:spTree>
    <p:extLst>
      <p:ext uri="{BB962C8B-B14F-4D97-AF65-F5344CB8AC3E}">
        <p14:creationId xmlns:p14="http://schemas.microsoft.com/office/powerpoint/2010/main" val="3006795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60638" y="1143000"/>
            <a:ext cx="1736725" cy="3086100"/>
          </a:xfrm>
        </p:spPr>
      </p:sp>
      <p:sp>
        <p:nvSpPr>
          <p:cNvPr id="3" name="Espaço Reservado para Anotações 2"/>
          <p:cNvSpPr>
            <a:spLocks noGrp="1"/>
          </p:cNvSpPr>
          <p:nvPr>
            <p:ph type="body" idx="1"/>
          </p:nvPr>
        </p:nvSpPr>
        <p:spPr/>
        <p:txBody>
          <a:bodyPr/>
          <a:lstStyle/>
          <a:p>
            <a:r>
              <a:rPr lang="pt-BR"/>
              <a:t>Trazer na fala o perfil do executivo municipal</a:t>
            </a: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27</a:t>
            </a:fld>
            <a:endParaRPr lang="pt-BR"/>
          </a:p>
        </p:txBody>
      </p:sp>
    </p:spTree>
    <p:extLst>
      <p:ext uri="{BB962C8B-B14F-4D97-AF65-F5344CB8AC3E}">
        <p14:creationId xmlns:p14="http://schemas.microsoft.com/office/powerpoint/2010/main" val="1400085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60638" y="1143000"/>
            <a:ext cx="1736725" cy="3086100"/>
          </a:xfrm>
        </p:spPr>
      </p:sp>
      <p:sp>
        <p:nvSpPr>
          <p:cNvPr id="3" name="Espaço Reservado para Anotações 2"/>
          <p:cNvSpPr>
            <a:spLocks noGrp="1"/>
          </p:cNvSpPr>
          <p:nvPr>
            <p:ph type="body" idx="1"/>
          </p:nvPr>
        </p:nvSpPr>
        <p:spPr/>
        <p:txBody>
          <a:bodyPr/>
          <a:lstStyle/>
          <a:p>
            <a:r>
              <a:rPr lang="pt-BR"/>
              <a:t>Trazer na fala o perfil do executivo municipal</a:t>
            </a: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29</a:t>
            </a:fld>
            <a:endParaRPr lang="pt-BR"/>
          </a:p>
        </p:txBody>
      </p:sp>
    </p:spTree>
    <p:extLst>
      <p:ext uri="{BB962C8B-B14F-4D97-AF65-F5344CB8AC3E}">
        <p14:creationId xmlns:p14="http://schemas.microsoft.com/office/powerpoint/2010/main" val="3738708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60638" y="1143000"/>
            <a:ext cx="1736725" cy="3086100"/>
          </a:xfrm>
        </p:spPr>
      </p:sp>
      <p:sp>
        <p:nvSpPr>
          <p:cNvPr id="3" name="Espaço Reservado para Anotações 2"/>
          <p:cNvSpPr>
            <a:spLocks noGrp="1"/>
          </p:cNvSpPr>
          <p:nvPr>
            <p:ph type="body" idx="1"/>
          </p:nvPr>
        </p:nvSpPr>
        <p:spPr/>
        <p:txBody>
          <a:bodyPr/>
          <a:lstStyle/>
          <a:p>
            <a:r>
              <a:rPr lang="pt-BR"/>
              <a:t>Trazer na fala o perfil do executivo municipal</a:t>
            </a: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30</a:t>
            </a:fld>
            <a:endParaRPr lang="pt-BR"/>
          </a:p>
        </p:txBody>
      </p:sp>
    </p:spTree>
    <p:extLst>
      <p:ext uri="{BB962C8B-B14F-4D97-AF65-F5344CB8AC3E}">
        <p14:creationId xmlns:p14="http://schemas.microsoft.com/office/powerpoint/2010/main" val="1039751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60638" y="1143000"/>
            <a:ext cx="1736725" cy="3086100"/>
          </a:xfrm>
        </p:spPr>
      </p:sp>
      <p:sp>
        <p:nvSpPr>
          <p:cNvPr id="3" name="Espaço Reservado para Anotações 2"/>
          <p:cNvSpPr>
            <a:spLocks noGrp="1"/>
          </p:cNvSpPr>
          <p:nvPr>
            <p:ph type="body" idx="1"/>
          </p:nvPr>
        </p:nvSpPr>
        <p:spPr/>
        <p:txBody>
          <a:bodyPr/>
          <a:lstStyle/>
          <a:p>
            <a:r>
              <a:rPr lang="pt-BR"/>
              <a:t>Trazer na fala o perfil do executivo municipal</a:t>
            </a: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5</a:t>
            </a:fld>
            <a:endParaRPr lang="pt-BR"/>
          </a:p>
        </p:txBody>
      </p:sp>
    </p:spTree>
    <p:extLst>
      <p:ext uri="{BB962C8B-B14F-4D97-AF65-F5344CB8AC3E}">
        <p14:creationId xmlns:p14="http://schemas.microsoft.com/office/powerpoint/2010/main" val="3935083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60638" y="1143000"/>
            <a:ext cx="1736725" cy="3086100"/>
          </a:xfrm>
        </p:spPr>
      </p:sp>
      <p:sp>
        <p:nvSpPr>
          <p:cNvPr id="3" name="Espaço Reservado para Anotações 2"/>
          <p:cNvSpPr>
            <a:spLocks noGrp="1"/>
          </p:cNvSpPr>
          <p:nvPr>
            <p:ph type="body" idx="1"/>
          </p:nvPr>
        </p:nvSpPr>
        <p:spPr/>
        <p:txBody>
          <a:bodyPr/>
          <a:lstStyle/>
          <a:p>
            <a:r>
              <a:rPr lang="pt-BR"/>
              <a:t>Trazer na fala o perfil do executivo municipal</a:t>
            </a: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31</a:t>
            </a:fld>
            <a:endParaRPr lang="pt-BR"/>
          </a:p>
        </p:txBody>
      </p:sp>
    </p:spTree>
    <p:extLst>
      <p:ext uri="{BB962C8B-B14F-4D97-AF65-F5344CB8AC3E}">
        <p14:creationId xmlns:p14="http://schemas.microsoft.com/office/powerpoint/2010/main" val="1420184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60638" y="1143000"/>
            <a:ext cx="1736725" cy="3086100"/>
          </a:xfrm>
        </p:spPr>
      </p:sp>
      <p:sp>
        <p:nvSpPr>
          <p:cNvPr id="3" name="Espaço Reservado para Anotações 2"/>
          <p:cNvSpPr>
            <a:spLocks noGrp="1"/>
          </p:cNvSpPr>
          <p:nvPr>
            <p:ph type="body" idx="1"/>
          </p:nvPr>
        </p:nvSpPr>
        <p:spPr/>
        <p:txBody>
          <a:bodyPr/>
          <a:lstStyle/>
          <a:p>
            <a:r>
              <a:rPr lang="pt-BR"/>
              <a:t>Trazer na fala o perfil do executivo municipal</a:t>
            </a: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32</a:t>
            </a:fld>
            <a:endParaRPr lang="pt-BR"/>
          </a:p>
        </p:txBody>
      </p:sp>
    </p:spTree>
    <p:extLst>
      <p:ext uri="{BB962C8B-B14F-4D97-AF65-F5344CB8AC3E}">
        <p14:creationId xmlns:p14="http://schemas.microsoft.com/office/powerpoint/2010/main" val="2912790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60638" y="1143000"/>
            <a:ext cx="1736725" cy="3086100"/>
          </a:xfrm>
        </p:spPr>
      </p:sp>
      <p:sp>
        <p:nvSpPr>
          <p:cNvPr id="3" name="Espaço Reservado para Anotações 2"/>
          <p:cNvSpPr>
            <a:spLocks noGrp="1"/>
          </p:cNvSpPr>
          <p:nvPr>
            <p:ph type="body" idx="1"/>
          </p:nvPr>
        </p:nvSpPr>
        <p:spPr/>
        <p:txBody>
          <a:bodyPr/>
          <a:lstStyle/>
          <a:p>
            <a:r>
              <a:rPr lang="pt-BR"/>
              <a:t>Trazer na fala o perfil do executivo municipal</a:t>
            </a: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33</a:t>
            </a:fld>
            <a:endParaRPr lang="pt-BR"/>
          </a:p>
        </p:txBody>
      </p:sp>
    </p:spTree>
    <p:extLst>
      <p:ext uri="{BB962C8B-B14F-4D97-AF65-F5344CB8AC3E}">
        <p14:creationId xmlns:p14="http://schemas.microsoft.com/office/powerpoint/2010/main" val="3408430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60638" y="1143000"/>
            <a:ext cx="1736725" cy="3086100"/>
          </a:xfrm>
        </p:spPr>
      </p:sp>
      <p:sp>
        <p:nvSpPr>
          <p:cNvPr id="3" name="Espaço Reservado para Anotações 2"/>
          <p:cNvSpPr>
            <a:spLocks noGrp="1"/>
          </p:cNvSpPr>
          <p:nvPr>
            <p:ph type="body" idx="1"/>
          </p:nvPr>
        </p:nvSpPr>
        <p:spPr/>
        <p:txBody>
          <a:bodyPr/>
          <a:lstStyle/>
          <a:p>
            <a:r>
              <a:rPr lang="pt-BR"/>
              <a:t>Trazer na fala o perfil do executivo municipal</a:t>
            </a: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34</a:t>
            </a:fld>
            <a:endParaRPr lang="pt-BR"/>
          </a:p>
        </p:txBody>
      </p:sp>
    </p:spTree>
    <p:extLst>
      <p:ext uri="{BB962C8B-B14F-4D97-AF65-F5344CB8AC3E}">
        <p14:creationId xmlns:p14="http://schemas.microsoft.com/office/powerpoint/2010/main" val="788865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60638" y="1143000"/>
            <a:ext cx="1736725" cy="3086100"/>
          </a:xfrm>
        </p:spPr>
      </p:sp>
      <p:sp>
        <p:nvSpPr>
          <p:cNvPr id="3" name="Espaço Reservado para Anotações 2"/>
          <p:cNvSpPr>
            <a:spLocks noGrp="1"/>
          </p:cNvSpPr>
          <p:nvPr>
            <p:ph type="body" idx="1"/>
          </p:nvPr>
        </p:nvSpPr>
        <p:spPr/>
        <p:txBody>
          <a:bodyPr/>
          <a:lstStyle/>
          <a:p>
            <a:r>
              <a:rPr lang="pt-BR"/>
              <a:t>Trazer na fala o perfil do executivo municipal</a:t>
            </a: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7</a:t>
            </a:fld>
            <a:endParaRPr lang="pt-BR"/>
          </a:p>
        </p:txBody>
      </p:sp>
    </p:spTree>
    <p:extLst>
      <p:ext uri="{BB962C8B-B14F-4D97-AF65-F5344CB8AC3E}">
        <p14:creationId xmlns:p14="http://schemas.microsoft.com/office/powerpoint/2010/main" val="2874747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60638" y="1143000"/>
            <a:ext cx="1736725" cy="3086100"/>
          </a:xfrm>
        </p:spPr>
      </p:sp>
      <p:sp>
        <p:nvSpPr>
          <p:cNvPr id="3" name="Espaço Reservado para Anotações 2"/>
          <p:cNvSpPr>
            <a:spLocks noGrp="1"/>
          </p:cNvSpPr>
          <p:nvPr>
            <p:ph type="body" idx="1"/>
          </p:nvPr>
        </p:nvSpPr>
        <p:spPr/>
        <p:txBody>
          <a:bodyPr/>
          <a:lstStyle/>
          <a:p>
            <a:r>
              <a:rPr lang="pt-BR"/>
              <a:t>Trazer na fala o perfil do executivo municipal</a:t>
            </a: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9</a:t>
            </a:fld>
            <a:endParaRPr lang="pt-BR"/>
          </a:p>
        </p:txBody>
      </p:sp>
    </p:spTree>
    <p:extLst>
      <p:ext uri="{BB962C8B-B14F-4D97-AF65-F5344CB8AC3E}">
        <p14:creationId xmlns:p14="http://schemas.microsoft.com/office/powerpoint/2010/main" val="960926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60638" y="1143000"/>
            <a:ext cx="1736725" cy="3086100"/>
          </a:xfrm>
        </p:spPr>
      </p:sp>
      <p:sp>
        <p:nvSpPr>
          <p:cNvPr id="3" name="Espaço Reservado para Anotações 2"/>
          <p:cNvSpPr>
            <a:spLocks noGrp="1"/>
          </p:cNvSpPr>
          <p:nvPr>
            <p:ph type="body" idx="1"/>
          </p:nvPr>
        </p:nvSpPr>
        <p:spPr/>
        <p:txBody>
          <a:bodyPr/>
          <a:lstStyle/>
          <a:p>
            <a:r>
              <a:rPr lang="pt-BR"/>
              <a:t>Trazer na fala o perfil do executivo municipal</a:t>
            </a: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10</a:t>
            </a:fld>
            <a:endParaRPr lang="pt-BR"/>
          </a:p>
        </p:txBody>
      </p:sp>
    </p:spTree>
    <p:extLst>
      <p:ext uri="{BB962C8B-B14F-4D97-AF65-F5344CB8AC3E}">
        <p14:creationId xmlns:p14="http://schemas.microsoft.com/office/powerpoint/2010/main" val="3352004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11</a:t>
            </a:fld>
            <a:endParaRPr lang="pt-BR"/>
          </a:p>
        </p:txBody>
      </p:sp>
    </p:spTree>
    <p:extLst>
      <p:ext uri="{BB962C8B-B14F-4D97-AF65-F5344CB8AC3E}">
        <p14:creationId xmlns:p14="http://schemas.microsoft.com/office/powerpoint/2010/main" val="4148343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60638" y="1143000"/>
            <a:ext cx="1736725" cy="3086100"/>
          </a:xfrm>
        </p:spPr>
      </p:sp>
      <p:sp>
        <p:nvSpPr>
          <p:cNvPr id="3" name="Espaço Reservado para Anotações 2"/>
          <p:cNvSpPr>
            <a:spLocks noGrp="1"/>
          </p:cNvSpPr>
          <p:nvPr>
            <p:ph type="body" idx="1"/>
          </p:nvPr>
        </p:nvSpPr>
        <p:spPr/>
        <p:txBody>
          <a:bodyPr/>
          <a:lstStyle/>
          <a:p>
            <a:r>
              <a:rPr lang="pt-BR"/>
              <a:t>Trazer na fala o perfil do executivo municipal</a:t>
            </a: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12</a:t>
            </a:fld>
            <a:endParaRPr lang="pt-BR"/>
          </a:p>
        </p:txBody>
      </p:sp>
    </p:spTree>
    <p:extLst>
      <p:ext uri="{BB962C8B-B14F-4D97-AF65-F5344CB8AC3E}">
        <p14:creationId xmlns:p14="http://schemas.microsoft.com/office/powerpoint/2010/main" val="4258498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60638" y="1143000"/>
            <a:ext cx="1736725" cy="3086100"/>
          </a:xfrm>
        </p:spPr>
      </p:sp>
      <p:sp>
        <p:nvSpPr>
          <p:cNvPr id="3" name="Espaço Reservado para Anotações 2"/>
          <p:cNvSpPr>
            <a:spLocks noGrp="1"/>
          </p:cNvSpPr>
          <p:nvPr>
            <p:ph type="body" idx="1"/>
          </p:nvPr>
        </p:nvSpPr>
        <p:spPr/>
        <p:txBody>
          <a:bodyPr/>
          <a:lstStyle/>
          <a:p>
            <a:r>
              <a:rPr lang="pt-BR"/>
              <a:t>Trazer na fala o perfil do executivo municipal</a:t>
            </a: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13</a:t>
            </a:fld>
            <a:endParaRPr lang="pt-BR"/>
          </a:p>
        </p:txBody>
      </p:sp>
    </p:spTree>
    <p:extLst>
      <p:ext uri="{BB962C8B-B14F-4D97-AF65-F5344CB8AC3E}">
        <p14:creationId xmlns:p14="http://schemas.microsoft.com/office/powerpoint/2010/main" val="3005759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560638" y="1143000"/>
            <a:ext cx="1736725" cy="3086100"/>
          </a:xfrm>
        </p:spPr>
      </p:sp>
      <p:sp>
        <p:nvSpPr>
          <p:cNvPr id="3" name="Espaço Reservado para Anotações 2"/>
          <p:cNvSpPr>
            <a:spLocks noGrp="1"/>
          </p:cNvSpPr>
          <p:nvPr>
            <p:ph type="body" idx="1"/>
          </p:nvPr>
        </p:nvSpPr>
        <p:spPr/>
        <p:txBody>
          <a:bodyPr/>
          <a:lstStyle/>
          <a:p>
            <a:r>
              <a:rPr lang="pt-BR"/>
              <a:t>Trazer na fala o perfil do executivo municipal</a:t>
            </a:r>
          </a:p>
        </p:txBody>
      </p:sp>
      <p:sp>
        <p:nvSpPr>
          <p:cNvPr id="4" name="Espaço Reservado para Número de Slide 3"/>
          <p:cNvSpPr>
            <a:spLocks noGrp="1"/>
          </p:cNvSpPr>
          <p:nvPr>
            <p:ph type="sldNum" sz="quarter" idx="5"/>
          </p:nvPr>
        </p:nvSpPr>
        <p:spPr/>
        <p:txBody>
          <a:bodyPr/>
          <a:lstStyle/>
          <a:p>
            <a:fld id="{916CD07D-9191-4398-B6F4-82D51AD832C4}" type="slidenum">
              <a:rPr lang="pt-BR" smtClean="0"/>
              <a:t>16</a:t>
            </a:fld>
            <a:endParaRPr lang="pt-BR"/>
          </a:p>
        </p:txBody>
      </p:sp>
    </p:spTree>
    <p:extLst>
      <p:ext uri="{BB962C8B-B14F-4D97-AF65-F5344CB8AC3E}">
        <p14:creationId xmlns:p14="http://schemas.microsoft.com/office/powerpoint/2010/main" val="315867710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7A1393C2-BF80-425F-9B3B-DC0E39119AA9}"/>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77821"/>
          <a:stretch/>
        </p:blipFill>
        <p:spPr bwMode="auto">
          <a:xfrm>
            <a:off x="166612" y="0"/>
            <a:ext cx="6691387" cy="12219781"/>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a:extLst>
              <a:ext uri="{FF2B5EF4-FFF2-40B4-BE49-F238E27FC236}">
                <a16:creationId xmlns:a16="http://schemas.microsoft.com/office/drawing/2014/main" id="{C5C098E0-DCCB-418D-BFEF-5990208A7A3B}"/>
              </a:ext>
            </a:extLst>
          </p:cNvPr>
          <p:cNvSpPr/>
          <p:nvPr userDrawn="1"/>
        </p:nvSpPr>
        <p:spPr>
          <a:xfrm>
            <a:off x="166612" y="0"/>
            <a:ext cx="6691388" cy="12192000"/>
          </a:xfrm>
          <a:prstGeom prst="rect">
            <a:avLst/>
          </a:prstGeom>
          <a:solidFill>
            <a:schemeClr val="accent2">
              <a:alpha val="7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ítulo 1">
            <a:extLst>
              <a:ext uri="{FF2B5EF4-FFF2-40B4-BE49-F238E27FC236}">
                <a16:creationId xmlns:a16="http://schemas.microsoft.com/office/drawing/2014/main" id="{F5902BBE-6708-4B39-8622-932203B48587}"/>
              </a:ext>
            </a:extLst>
          </p:cNvPr>
          <p:cNvSpPr>
            <a:spLocks noGrp="1"/>
          </p:cNvSpPr>
          <p:nvPr>
            <p:ph type="title"/>
          </p:nvPr>
        </p:nvSpPr>
        <p:spPr>
          <a:xfrm>
            <a:off x="554068" y="4473663"/>
            <a:ext cx="3231118" cy="2356556"/>
          </a:xfrm>
          <a:prstGeom prst="rect">
            <a:avLst/>
          </a:prstGeom>
        </p:spPr>
        <p:txBody>
          <a:bodyPr/>
          <a:lstStyle>
            <a:lvl1pPr>
              <a:defRPr>
                <a:solidFill>
                  <a:schemeClr val="bg1"/>
                </a:solidFill>
              </a:defRPr>
            </a:lvl1pPr>
          </a:lstStyle>
          <a:p>
            <a:r>
              <a:rPr lang="pt-BR"/>
              <a:t>Clique para editar o título Mestre</a:t>
            </a:r>
          </a:p>
        </p:txBody>
      </p:sp>
      <p:sp>
        <p:nvSpPr>
          <p:cNvPr id="5" name="Espaço Reservado para Data 4">
            <a:extLst>
              <a:ext uri="{FF2B5EF4-FFF2-40B4-BE49-F238E27FC236}">
                <a16:creationId xmlns:a16="http://schemas.microsoft.com/office/drawing/2014/main" id="{95C4E7D1-5F6B-4F6A-9C71-3886EFE7ACBD}"/>
              </a:ext>
            </a:extLst>
          </p:cNvPr>
          <p:cNvSpPr>
            <a:spLocks noGrp="1"/>
          </p:cNvSpPr>
          <p:nvPr>
            <p:ph type="dt" sz="half" idx="10"/>
          </p:nvPr>
        </p:nvSpPr>
        <p:spPr/>
        <p:txBody>
          <a:bodyPr/>
          <a:lstStyle/>
          <a:p>
            <a:fld id="{5C0E7D73-0FF2-4044-BF6B-20CFFDEAE728}" type="datetimeFigureOut">
              <a:rPr lang="pt-BR" smtClean="0"/>
              <a:t>21/11/2022</a:t>
            </a:fld>
            <a:endParaRPr lang="pt-BR"/>
          </a:p>
        </p:txBody>
      </p:sp>
      <p:sp>
        <p:nvSpPr>
          <p:cNvPr id="6" name="Espaço Reservado para Rodapé 5">
            <a:extLst>
              <a:ext uri="{FF2B5EF4-FFF2-40B4-BE49-F238E27FC236}">
                <a16:creationId xmlns:a16="http://schemas.microsoft.com/office/drawing/2014/main" id="{F466C04D-A550-4F36-897F-A657B67EA980}"/>
              </a:ext>
            </a:extLst>
          </p:cNvPr>
          <p:cNvSpPr>
            <a:spLocks noGrp="1"/>
          </p:cNvSpPr>
          <p:nvPr>
            <p:ph type="ftr" sz="quarter" idx="11"/>
          </p:nvPr>
        </p:nvSpPr>
        <p:spPr/>
        <p:txBody>
          <a:bodyPr/>
          <a:lstStyle/>
          <a:p>
            <a:endParaRPr lang="pt-BR"/>
          </a:p>
        </p:txBody>
      </p:sp>
      <p:pic>
        <p:nvPicPr>
          <p:cNvPr id="12" name="Imagem 11">
            <a:extLst>
              <a:ext uri="{FF2B5EF4-FFF2-40B4-BE49-F238E27FC236}">
                <a16:creationId xmlns:a16="http://schemas.microsoft.com/office/drawing/2014/main" id="{7ABCCAA9-BF4F-495A-92A9-92893571531B}"/>
              </a:ext>
            </a:extLst>
          </p:cNvPr>
          <p:cNvPicPr/>
          <p:nvPr userDrawn="1"/>
        </p:nvPicPr>
        <p:blipFill rotWithShape="1">
          <a:blip r:embed="rId4"/>
          <a:srcRect l="30475" b="28911"/>
          <a:stretch/>
        </p:blipFill>
        <p:spPr>
          <a:xfrm flipH="1">
            <a:off x="2595490" y="5512374"/>
            <a:ext cx="7416884" cy="7105651"/>
          </a:xfrm>
          <a:prstGeom prst="rect">
            <a:avLst/>
          </a:prstGeom>
        </p:spPr>
      </p:pic>
    </p:spTree>
    <p:extLst>
      <p:ext uri="{BB962C8B-B14F-4D97-AF65-F5344CB8AC3E}">
        <p14:creationId xmlns:p14="http://schemas.microsoft.com/office/powerpoint/2010/main" val="752489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trecapa3.">
    <p:spTree>
      <p:nvGrpSpPr>
        <p:cNvPr id="1" name=""/>
        <p:cNvGrpSpPr/>
        <p:nvPr/>
      </p:nvGrpSpPr>
      <p:grpSpPr>
        <a:xfrm>
          <a:off x="0" y="0"/>
          <a:ext cx="0" cy="0"/>
          <a:chOff x="0" y="0"/>
          <a:chExt cx="0" cy="0"/>
        </a:xfrm>
      </p:grpSpPr>
      <p:sp>
        <p:nvSpPr>
          <p:cNvPr id="7" name="Espaço Reservado para Data 6">
            <a:extLst>
              <a:ext uri="{FF2B5EF4-FFF2-40B4-BE49-F238E27FC236}">
                <a16:creationId xmlns:a16="http://schemas.microsoft.com/office/drawing/2014/main" id="{E0AA2C1F-35E3-4D6F-98DA-FDFD15CE5AF3}"/>
              </a:ext>
            </a:extLst>
          </p:cNvPr>
          <p:cNvSpPr>
            <a:spLocks noGrp="1"/>
          </p:cNvSpPr>
          <p:nvPr>
            <p:ph type="dt" sz="half" idx="10"/>
          </p:nvPr>
        </p:nvSpPr>
        <p:spPr/>
        <p:txBody>
          <a:bodyPr/>
          <a:lstStyle/>
          <a:p>
            <a:fld id="{5C0E7D73-0FF2-4044-BF6B-20CFFDEAE728}" type="datetimeFigureOut">
              <a:rPr lang="pt-BR" smtClean="0"/>
              <a:t>21/11/2022</a:t>
            </a:fld>
            <a:endParaRPr lang="pt-BR"/>
          </a:p>
        </p:txBody>
      </p:sp>
      <p:sp>
        <p:nvSpPr>
          <p:cNvPr id="8" name="Espaço Reservado para Rodapé 7">
            <a:extLst>
              <a:ext uri="{FF2B5EF4-FFF2-40B4-BE49-F238E27FC236}">
                <a16:creationId xmlns:a16="http://schemas.microsoft.com/office/drawing/2014/main" id="{4F83DCA4-3CEE-47EE-AC8C-2650D94BFC81}"/>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26F81B1D-FA58-40C4-9706-0A29B90695D7}"/>
              </a:ext>
            </a:extLst>
          </p:cNvPr>
          <p:cNvSpPr>
            <a:spLocks noGrp="1"/>
          </p:cNvSpPr>
          <p:nvPr>
            <p:ph type="sldNum" sz="quarter" idx="12"/>
          </p:nvPr>
        </p:nvSpPr>
        <p:spPr/>
        <p:txBody>
          <a:bodyPr/>
          <a:lstStyle/>
          <a:p>
            <a:fld id="{3C6AC561-8267-415E-B414-340808E9DCC1}" type="slidenum">
              <a:rPr lang="pt-BR" smtClean="0"/>
              <a:t>‹nº›</a:t>
            </a:fld>
            <a:endParaRPr lang="pt-BR"/>
          </a:p>
        </p:txBody>
      </p:sp>
      <p:sp>
        <p:nvSpPr>
          <p:cNvPr id="18" name="Título 1">
            <a:extLst>
              <a:ext uri="{FF2B5EF4-FFF2-40B4-BE49-F238E27FC236}">
                <a16:creationId xmlns:a16="http://schemas.microsoft.com/office/drawing/2014/main" id="{05B5529E-6C9B-4673-AC1F-1068DEABB4CF}"/>
              </a:ext>
            </a:extLst>
          </p:cNvPr>
          <p:cNvSpPr>
            <a:spLocks noGrp="1"/>
          </p:cNvSpPr>
          <p:nvPr>
            <p:ph type="title"/>
          </p:nvPr>
        </p:nvSpPr>
        <p:spPr>
          <a:xfrm>
            <a:off x="775422" y="4917722"/>
            <a:ext cx="2889322" cy="2356556"/>
          </a:xfrm>
          <a:prstGeom prst="rect">
            <a:avLst/>
          </a:prstGeom>
        </p:spPr>
        <p:txBody>
          <a:bodyPr/>
          <a:lstStyle>
            <a:lvl1pPr>
              <a:defRPr>
                <a:solidFill>
                  <a:schemeClr val="tx1"/>
                </a:solidFill>
              </a:defRPr>
            </a:lvl1pPr>
          </a:lstStyle>
          <a:p>
            <a:r>
              <a:rPr lang="pt-BR"/>
              <a:t>Clique para editar o título Mestre</a:t>
            </a:r>
          </a:p>
        </p:txBody>
      </p:sp>
    </p:spTree>
    <p:extLst>
      <p:ext uri="{BB962C8B-B14F-4D97-AF65-F5344CB8AC3E}">
        <p14:creationId xmlns:p14="http://schemas.microsoft.com/office/powerpoint/2010/main" val="1324006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trecapa4.">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5A03239F-83F3-4C9B-B1FF-D8D9A7A28984}"/>
              </a:ext>
            </a:extLst>
          </p:cNvPr>
          <p:cNvSpPr>
            <a:spLocks noGrp="1"/>
          </p:cNvSpPr>
          <p:nvPr>
            <p:ph type="title"/>
          </p:nvPr>
        </p:nvSpPr>
        <p:spPr>
          <a:xfrm>
            <a:off x="693594" y="4917722"/>
            <a:ext cx="2854253" cy="2356556"/>
          </a:xfrm>
          <a:prstGeom prst="rect">
            <a:avLst/>
          </a:prstGeom>
        </p:spPr>
        <p:txBody>
          <a:bodyPr/>
          <a:lstStyle>
            <a:lvl1pPr>
              <a:defRPr>
                <a:solidFill>
                  <a:srgbClr val="FFFFFF"/>
                </a:solidFill>
              </a:defRPr>
            </a:lvl1pPr>
          </a:lstStyle>
          <a:p>
            <a:r>
              <a:rPr lang="pt-BR"/>
              <a:t>Clique para editar o título Mestre</a:t>
            </a:r>
          </a:p>
        </p:txBody>
      </p:sp>
    </p:spTree>
    <p:extLst>
      <p:ext uri="{BB962C8B-B14F-4D97-AF65-F5344CB8AC3E}">
        <p14:creationId xmlns:p14="http://schemas.microsoft.com/office/powerpoint/2010/main" val="3406798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0FEF74-2C10-4357-A09E-FB8AAF518F7D}"/>
              </a:ext>
            </a:extLst>
          </p:cNvPr>
          <p:cNvSpPr>
            <a:spLocks noGrp="1"/>
          </p:cNvSpPr>
          <p:nvPr>
            <p:ph type="title"/>
          </p:nvPr>
        </p:nvSpPr>
        <p:spPr>
          <a:xfrm>
            <a:off x="472381" y="812800"/>
            <a:ext cx="2211883" cy="2844800"/>
          </a:xfrm>
          <a:prstGeom prst="rect">
            <a:avLst/>
          </a:prstGeom>
        </p:spPr>
        <p:txBody>
          <a:bodyPr anchor="b"/>
          <a:lstStyle>
            <a:lvl1pPr>
              <a:defRPr sz="18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7C3DB54-C71D-49DC-8AD5-08FCCBAC1929}"/>
              </a:ext>
            </a:extLst>
          </p:cNvPr>
          <p:cNvSpPr>
            <a:spLocks noGrp="1"/>
          </p:cNvSpPr>
          <p:nvPr>
            <p:ph idx="1"/>
          </p:nvPr>
        </p:nvSpPr>
        <p:spPr>
          <a:xfrm>
            <a:off x="2915543" y="1755423"/>
            <a:ext cx="3471863" cy="8664222"/>
          </a:xfrm>
          <a:prstGeom prst="rect">
            <a:avLst/>
          </a:prstGeo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BA7BCC24-5444-4C38-A26E-6415036DADAC}"/>
              </a:ext>
            </a:extLst>
          </p:cNvPr>
          <p:cNvSpPr>
            <a:spLocks noGrp="1"/>
          </p:cNvSpPr>
          <p:nvPr>
            <p:ph type="body" sz="half" idx="2"/>
          </p:nvPr>
        </p:nvSpPr>
        <p:spPr>
          <a:xfrm>
            <a:off x="472381" y="3657600"/>
            <a:ext cx="2211883" cy="6776156"/>
          </a:xfrm>
          <a:prstGeom prst="rect">
            <a:avLst/>
          </a:prstGeo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104FD33-CDB8-4DAD-8EA3-147C7F94090C}"/>
              </a:ext>
            </a:extLst>
          </p:cNvPr>
          <p:cNvSpPr>
            <a:spLocks noGrp="1"/>
          </p:cNvSpPr>
          <p:nvPr>
            <p:ph type="dt" sz="half" idx="10"/>
          </p:nvPr>
        </p:nvSpPr>
        <p:spPr/>
        <p:txBody>
          <a:bodyPr/>
          <a:lstStyle/>
          <a:p>
            <a:fld id="{5C0E7D73-0FF2-4044-BF6B-20CFFDEAE728}" type="datetimeFigureOut">
              <a:rPr lang="pt-BR" smtClean="0"/>
              <a:t>21/11/2022</a:t>
            </a:fld>
            <a:endParaRPr lang="pt-BR"/>
          </a:p>
        </p:txBody>
      </p:sp>
      <p:sp>
        <p:nvSpPr>
          <p:cNvPr id="6" name="Espaço Reservado para Rodapé 5">
            <a:extLst>
              <a:ext uri="{FF2B5EF4-FFF2-40B4-BE49-F238E27FC236}">
                <a16:creationId xmlns:a16="http://schemas.microsoft.com/office/drawing/2014/main" id="{3B11A969-9037-4738-9B14-75165B57846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140DB0C-0399-4AAE-BB91-A8096AACF5F3}"/>
              </a:ext>
            </a:extLst>
          </p:cNvPr>
          <p:cNvSpPr>
            <a:spLocks noGrp="1"/>
          </p:cNvSpPr>
          <p:nvPr>
            <p:ph type="sldNum" sz="quarter" idx="12"/>
          </p:nvPr>
        </p:nvSpPr>
        <p:spPr/>
        <p:txBody>
          <a:bodyPr/>
          <a:lstStyle/>
          <a:p>
            <a:fld id="{3C6AC561-8267-415E-B414-340808E9DCC1}" type="slidenum">
              <a:rPr lang="pt-BR" smtClean="0"/>
              <a:t>‹nº›</a:t>
            </a:fld>
            <a:endParaRPr lang="pt-BR"/>
          </a:p>
        </p:txBody>
      </p:sp>
      <p:sp>
        <p:nvSpPr>
          <p:cNvPr id="13" name="Título 1">
            <a:extLst>
              <a:ext uri="{FF2B5EF4-FFF2-40B4-BE49-F238E27FC236}">
                <a16:creationId xmlns:a16="http://schemas.microsoft.com/office/drawing/2014/main" id="{8A2B4EDE-777E-4180-96DB-C7C1CFF84E1D}"/>
              </a:ext>
            </a:extLst>
          </p:cNvPr>
          <p:cNvSpPr txBox="1">
            <a:spLocks/>
          </p:cNvSpPr>
          <p:nvPr userDrawn="1"/>
        </p:nvSpPr>
        <p:spPr>
          <a:xfrm>
            <a:off x="471488" y="4657694"/>
            <a:ext cx="2041814" cy="2356556"/>
          </a:xfrm>
          <a:prstGeom prst="rect">
            <a:avLst/>
          </a:prstGeom>
        </p:spPr>
        <p:txBody>
          <a:bodyPr/>
          <a:lst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a:lstStyle>
          <a:p>
            <a:r>
              <a:rPr lang="pt-BR" sz="2475"/>
              <a:t>Clique para editar o título Mestre</a:t>
            </a:r>
          </a:p>
        </p:txBody>
      </p:sp>
    </p:spTree>
    <p:extLst>
      <p:ext uri="{BB962C8B-B14F-4D97-AF65-F5344CB8AC3E}">
        <p14:creationId xmlns:p14="http://schemas.microsoft.com/office/powerpoint/2010/main" val="3297723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906FF7-8FB8-4810-A9F7-2A06FE3B04EA}"/>
              </a:ext>
            </a:extLst>
          </p:cNvPr>
          <p:cNvSpPr>
            <a:spLocks noGrp="1"/>
          </p:cNvSpPr>
          <p:nvPr>
            <p:ph type="title"/>
          </p:nvPr>
        </p:nvSpPr>
        <p:spPr>
          <a:xfrm>
            <a:off x="471488" y="649112"/>
            <a:ext cx="5915025" cy="2356556"/>
          </a:xfrm>
          <a:prstGeom prst="rect">
            <a:avLst/>
          </a:prstGeom>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FD5F1EF-D87F-4FEC-B666-25B8913F8643}"/>
              </a:ext>
            </a:extLst>
          </p:cNvPr>
          <p:cNvSpPr>
            <a:spLocks noGrp="1"/>
          </p:cNvSpPr>
          <p:nvPr>
            <p:ph type="body" orient="vert" idx="1"/>
          </p:nvPr>
        </p:nvSpPr>
        <p:spPr>
          <a:xfrm>
            <a:off x="471488" y="3245556"/>
            <a:ext cx="5915025" cy="7735712"/>
          </a:xfrm>
          <a:prstGeom prst="rect">
            <a:avLst/>
          </a:prstGeo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CAC0E27-C7D3-4479-8E73-9B31819A9B91}"/>
              </a:ext>
            </a:extLst>
          </p:cNvPr>
          <p:cNvSpPr>
            <a:spLocks noGrp="1"/>
          </p:cNvSpPr>
          <p:nvPr>
            <p:ph type="dt" sz="half" idx="10"/>
          </p:nvPr>
        </p:nvSpPr>
        <p:spPr/>
        <p:txBody>
          <a:bodyPr/>
          <a:lstStyle/>
          <a:p>
            <a:fld id="{5C0E7D73-0FF2-4044-BF6B-20CFFDEAE728}" type="datetimeFigureOut">
              <a:rPr lang="pt-BR" smtClean="0"/>
              <a:t>21/11/2022</a:t>
            </a:fld>
            <a:endParaRPr lang="pt-BR"/>
          </a:p>
        </p:txBody>
      </p:sp>
      <p:sp>
        <p:nvSpPr>
          <p:cNvPr id="5" name="Espaço Reservado para Rodapé 4">
            <a:extLst>
              <a:ext uri="{FF2B5EF4-FFF2-40B4-BE49-F238E27FC236}">
                <a16:creationId xmlns:a16="http://schemas.microsoft.com/office/drawing/2014/main" id="{7A98B25C-6261-488C-8973-4323690A6B7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A03ED16-314E-41A3-8598-8F09238BBFA9}"/>
              </a:ext>
            </a:extLst>
          </p:cNvPr>
          <p:cNvSpPr>
            <a:spLocks noGrp="1"/>
          </p:cNvSpPr>
          <p:nvPr>
            <p:ph type="sldNum" sz="quarter" idx="12"/>
          </p:nvPr>
        </p:nvSpPr>
        <p:spPr/>
        <p:txBody>
          <a:bodyPr/>
          <a:lstStyle/>
          <a:p>
            <a:fld id="{3C6AC561-8267-415E-B414-340808E9DCC1}" type="slidenum">
              <a:rPr lang="pt-BR" smtClean="0"/>
              <a:t>‹nº›</a:t>
            </a:fld>
            <a:endParaRPr lang="pt-BR"/>
          </a:p>
        </p:txBody>
      </p:sp>
    </p:spTree>
    <p:extLst>
      <p:ext uri="{BB962C8B-B14F-4D97-AF65-F5344CB8AC3E}">
        <p14:creationId xmlns:p14="http://schemas.microsoft.com/office/powerpoint/2010/main" val="1575038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F958BDB-C9CD-4092-A895-238441235669}"/>
              </a:ext>
            </a:extLst>
          </p:cNvPr>
          <p:cNvSpPr>
            <a:spLocks noGrp="1"/>
          </p:cNvSpPr>
          <p:nvPr>
            <p:ph type="title" orient="vert"/>
          </p:nvPr>
        </p:nvSpPr>
        <p:spPr>
          <a:xfrm>
            <a:off x="4907756" y="649111"/>
            <a:ext cx="1478756" cy="10332156"/>
          </a:xfrm>
          <a:prstGeom prst="rect">
            <a:avLst/>
          </a:prstGeo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D4EB849E-404F-4183-B022-091F0A21283E}"/>
              </a:ext>
            </a:extLst>
          </p:cNvPr>
          <p:cNvSpPr>
            <a:spLocks noGrp="1"/>
          </p:cNvSpPr>
          <p:nvPr>
            <p:ph type="body" orient="vert" idx="1"/>
          </p:nvPr>
        </p:nvSpPr>
        <p:spPr>
          <a:xfrm>
            <a:off x="471487" y="649111"/>
            <a:ext cx="4350544" cy="10332156"/>
          </a:xfrm>
          <a:prstGeom prst="rect">
            <a:avLst/>
          </a:prstGeo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BF2EEE3-C41B-4047-8ADF-E1DCB66766ED}"/>
              </a:ext>
            </a:extLst>
          </p:cNvPr>
          <p:cNvSpPr>
            <a:spLocks noGrp="1"/>
          </p:cNvSpPr>
          <p:nvPr>
            <p:ph type="dt" sz="half" idx="10"/>
          </p:nvPr>
        </p:nvSpPr>
        <p:spPr/>
        <p:txBody>
          <a:bodyPr/>
          <a:lstStyle/>
          <a:p>
            <a:fld id="{5C0E7D73-0FF2-4044-BF6B-20CFFDEAE728}" type="datetimeFigureOut">
              <a:rPr lang="pt-BR" smtClean="0"/>
              <a:t>21/11/2022</a:t>
            </a:fld>
            <a:endParaRPr lang="pt-BR"/>
          </a:p>
        </p:txBody>
      </p:sp>
      <p:sp>
        <p:nvSpPr>
          <p:cNvPr id="5" name="Espaço Reservado para Rodapé 4">
            <a:extLst>
              <a:ext uri="{FF2B5EF4-FFF2-40B4-BE49-F238E27FC236}">
                <a16:creationId xmlns:a16="http://schemas.microsoft.com/office/drawing/2014/main" id="{CE1CCC0A-A089-430D-886B-6F1BCEA8C43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731854A-3D8D-447A-8C35-827CC0D831B3}"/>
              </a:ext>
            </a:extLst>
          </p:cNvPr>
          <p:cNvSpPr>
            <a:spLocks noGrp="1"/>
          </p:cNvSpPr>
          <p:nvPr>
            <p:ph type="sldNum" sz="quarter" idx="12"/>
          </p:nvPr>
        </p:nvSpPr>
        <p:spPr/>
        <p:txBody>
          <a:bodyPr/>
          <a:lstStyle/>
          <a:p>
            <a:fld id="{3C6AC561-8267-415E-B414-340808E9DCC1}" type="slidenum">
              <a:rPr lang="pt-BR" smtClean="0"/>
              <a:t>‹nº›</a:t>
            </a:fld>
            <a:endParaRPr lang="pt-BR"/>
          </a:p>
        </p:txBody>
      </p:sp>
    </p:spTree>
    <p:extLst>
      <p:ext uri="{BB962C8B-B14F-4D97-AF65-F5344CB8AC3E}">
        <p14:creationId xmlns:p14="http://schemas.microsoft.com/office/powerpoint/2010/main" val="1902087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apa">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6450C1B4-2289-45DE-95B8-14D560AB9BC9}"/>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77821"/>
          <a:stretch/>
        </p:blipFill>
        <p:spPr bwMode="auto">
          <a:xfrm>
            <a:off x="166612" y="0"/>
            <a:ext cx="6691387" cy="12219781"/>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a:extLst>
              <a:ext uri="{FF2B5EF4-FFF2-40B4-BE49-F238E27FC236}">
                <a16:creationId xmlns:a16="http://schemas.microsoft.com/office/drawing/2014/main" id="{C5C098E0-DCCB-418D-BFEF-5990208A7A3B}"/>
              </a:ext>
            </a:extLst>
          </p:cNvPr>
          <p:cNvSpPr/>
          <p:nvPr userDrawn="1"/>
        </p:nvSpPr>
        <p:spPr>
          <a:xfrm>
            <a:off x="166612" y="0"/>
            <a:ext cx="6801018" cy="12192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ítulo 1">
            <a:extLst>
              <a:ext uri="{FF2B5EF4-FFF2-40B4-BE49-F238E27FC236}">
                <a16:creationId xmlns:a16="http://schemas.microsoft.com/office/drawing/2014/main" id="{F5902BBE-6708-4B39-8622-932203B48587}"/>
              </a:ext>
            </a:extLst>
          </p:cNvPr>
          <p:cNvSpPr>
            <a:spLocks noGrp="1"/>
          </p:cNvSpPr>
          <p:nvPr>
            <p:ph type="title"/>
          </p:nvPr>
        </p:nvSpPr>
        <p:spPr>
          <a:xfrm>
            <a:off x="554068" y="4473663"/>
            <a:ext cx="3231118" cy="2356556"/>
          </a:xfrm>
          <a:prstGeom prst="rect">
            <a:avLst/>
          </a:prstGeom>
        </p:spPr>
        <p:txBody>
          <a:bodyPr/>
          <a:lstStyle>
            <a:lvl1pPr>
              <a:defRPr>
                <a:solidFill>
                  <a:schemeClr val="bg1"/>
                </a:solidFill>
              </a:defRPr>
            </a:lvl1pPr>
          </a:lstStyle>
          <a:p>
            <a:r>
              <a:rPr lang="pt-BR"/>
              <a:t>Clique para editar o título Mestre</a:t>
            </a:r>
          </a:p>
        </p:txBody>
      </p:sp>
      <p:sp>
        <p:nvSpPr>
          <p:cNvPr id="5" name="Espaço Reservado para Data 4">
            <a:extLst>
              <a:ext uri="{FF2B5EF4-FFF2-40B4-BE49-F238E27FC236}">
                <a16:creationId xmlns:a16="http://schemas.microsoft.com/office/drawing/2014/main" id="{95C4E7D1-5F6B-4F6A-9C71-3886EFE7ACBD}"/>
              </a:ext>
            </a:extLst>
          </p:cNvPr>
          <p:cNvSpPr>
            <a:spLocks noGrp="1"/>
          </p:cNvSpPr>
          <p:nvPr>
            <p:ph type="dt" sz="half" idx="10"/>
          </p:nvPr>
        </p:nvSpPr>
        <p:spPr/>
        <p:txBody>
          <a:bodyPr/>
          <a:lstStyle/>
          <a:p>
            <a:fld id="{5C0E7D73-0FF2-4044-BF6B-20CFFDEAE728}" type="datetimeFigureOut">
              <a:rPr lang="pt-BR" smtClean="0"/>
              <a:t>21/11/2022</a:t>
            </a:fld>
            <a:endParaRPr lang="pt-BR"/>
          </a:p>
        </p:txBody>
      </p:sp>
      <p:sp>
        <p:nvSpPr>
          <p:cNvPr id="6" name="Espaço Reservado para Rodapé 5">
            <a:extLst>
              <a:ext uri="{FF2B5EF4-FFF2-40B4-BE49-F238E27FC236}">
                <a16:creationId xmlns:a16="http://schemas.microsoft.com/office/drawing/2014/main" id="{F466C04D-A550-4F36-897F-A657B67EA980}"/>
              </a:ext>
            </a:extLst>
          </p:cNvPr>
          <p:cNvSpPr>
            <a:spLocks noGrp="1"/>
          </p:cNvSpPr>
          <p:nvPr>
            <p:ph type="ftr" sz="quarter" idx="11"/>
          </p:nvPr>
        </p:nvSpPr>
        <p:spPr/>
        <p:txBody>
          <a:bodyPr/>
          <a:lstStyle/>
          <a:p>
            <a:endParaRPr lang="pt-BR"/>
          </a:p>
        </p:txBody>
      </p:sp>
      <p:pic>
        <p:nvPicPr>
          <p:cNvPr id="20" name="Imagem 19">
            <a:extLst>
              <a:ext uri="{FF2B5EF4-FFF2-40B4-BE49-F238E27FC236}">
                <a16:creationId xmlns:a16="http://schemas.microsoft.com/office/drawing/2014/main" id="{47E4F325-19AF-4D05-9562-64E4813FB762}"/>
              </a:ext>
            </a:extLst>
          </p:cNvPr>
          <p:cNvPicPr/>
          <p:nvPr userDrawn="1"/>
        </p:nvPicPr>
        <p:blipFill rotWithShape="1">
          <a:blip r:embed="rId4"/>
          <a:srcRect l="30475" b="28911"/>
          <a:stretch/>
        </p:blipFill>
        <p:spPr>
          <a:xfrm flipH="1">
            <a:off x="2311534" y="5512374"/>
            <a:ext cx="7416884" cy="7105651"/>
          </a:xfrm>
          <a:prstGeom prst="rect">
            <a:avLst/>
          </a:prstGeom>
        </p:spPr>
      </p:pic>
      <p:pic>
        <p:nvPicPr>
          <p:cNvPr id="12" name="Gráfico 11">
            <a:extLst>
              <a:ext uri="{FF2B5EF4-FFF2-40B4-BE49-F238E27FC236}">
                <a16:creationId xmlns:a16="http://schemas.microsoft.com/office/drawing/2014/main" id="{6010C4B7-02D6-4266-BE77-457D132C82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6905" y="11588089"/>
            <a:ext cx="224322" cy="193252"/>
          </a:xfrm>
          <a:prstGeom prst="rect">
            <a:avLst/>
          </a:prstGeom>
        </p:spPr>
      </p:pic>
      <p:pic>
        <p:nvPicPr>
          <p:cNvPr id="14" name="Imagem 13" descr="Desenho de um círculo&#10;&#10;Descrição gerada automaticamente com confiança baixa">
            <a:extLst>
              <a:ext uri="{FF2B5EF4-FFF2-40B4-BE49-F238E27FC236}">
                <a16:creationId xmlns:a16="http://schemas.microsoft.com/office/drawing/2014/main" id="{759E9E93-5C2C-40F8-9F6E-7F658E837379}"/>
              </a:ext>
            </a:extLst>
          </p:cNvPr>
          <p:cNvPicPr>
            <a:picLocks noChangeAspect="1"/>
          </p:cNvPicPr>
          <p:nvPr userDrawn="1"/>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colorTemperature colorTemp="5308"/>
                    </a14:imgEffect>
                    <a14:imgEffect>
                      <a14:saturation sat="18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88482" y="11588089"/>
            <a:ext cx="657547" cy="202524"/>
          </a:xfrm>
          <a:prstGeom prst="rect">
            <a:avLst/>
          </a:prstGeom>
        </p:spPr>
      </p:pic>
    </p:spTree>
    <p:extLst>
      <p:ext uri="{BB962C8B-B14F-4D97-AF65-F5344CB8AC3E}">
        <p14:creationId xmlns:p14="http://schemas.microsoft.com/office/powerpoint/2010/main" val="1603914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Entrecapa1.">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5FE115A3-E0D8-4FBF-9AB7-62DF1234ADDF}"/>
              </a:ext>
            </a:extLst>
          </p:cNvPr>
          <p:cNvSpPr/>
          <p:nvPr userDrawn="1"/>
        </p:nvSpPr>
        <p:spPr>
          <a:xfrm>
            <a:off x="170405" y="0"/>
            <a:ext cx="6731690" cy="1219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Espaço Reservado para Número de Slide 5">
            <a:extLst>
              <a:ext uri="{FF2B5EF4-FFF2-40B4-BE49-F238E27FC236}">
                <a16:creationId xmlns:a16="http://schemas.microsoft.com/office/drawing/2014/main" id="{145891ED-6967-470D-A1E4-BB3F82ECA33A}"/>
              </a:ext>
            </a:extLst>
          </p:cNvPr>
          <p:cNvSpPr>
            <a:spLocks noGrp="1"/>
          </p:cNvSpPr>
          <p:nvPr>
            <p:ph type="sldNum" sz="quarter" idx="12"/>
          </p:nvPr>
        </p:nvSpPr>
        <p:spPr>
          <a:xfrm>
            <a:off x="5144545" y="11220881"/>
            <a:ext cx="1543050" cy="649111"/>
          </a:xfrm>
        </p:spPr>
        <p:txBody>
          <a:bodyPr/>
          <a:lstStyle/>
          <a:p>
            <a:fld id="{3C6AC561-8267-415E-B414-340808E9DCC1}" type="slidenum">
              <a:rPr lang="pt-BR" smtClean="0"/>
              <a:t>‹nº›</a:t>
            </a:fld>
            <a:endParaRPr lang="pt-BR"/>
          </a:p>
        </p:txBody>
      </p:sp>
      <p:sp>
        <p:nvSpPr>
          <p:cNvPr id="11" name="Título 1">
            <a:extLst>
              <a:ext uri="{FF2B5EF4-FFF2-40B4-BE49-F238E27FC236}">
                <a16:creationId xmlns:a16="http://schemas.microsoft.com/office/drawing/2014/main" id="{8302DFB6-69C5-4B8B-AC68-AF327B56CC98}"/>
              </a:ext>
            </a:extLst>
          </p:cNvPr>
          <p:cNvSpPr>
            <a:spLocks noGrp="1"/>
          </p:cNvSpPr>
          <p:nvPr>
            <p:ph type="title"/>
          </p:nvPr>
        </p:nvSpPr>
        <p:spPr>
          <a:xfrm>
            <a:off x="1176541" y="4917722"/>
            <a:ext cx="2863995" cy="2356556"/>
          </a:xfrm>
          <a:prstGeom prst="rect">
            <a:avLst/>
          </a:prstGeom>
        </p:spPr>
        <p:txBody>
          <a:bodyPr/>
          <a:lstStyle>
            <a:lvl1pPr>
              <a:defRPr>
                <a:solidFill>
                  <a:srgbClr val="FFFFFF"/>
                </a:solidFill>
              </a:defRPr>
            </a:lvl1pPr>
          </a:lstStyle>
          <a:p>
            <a:r>
              <a:rPr lang="pt-BR"/>
              <a:t>Clique para editar o título Mestre</a:t>
            </a:r>
          </a:p>
        </p:txBody>
      </p:sp>
      <p:pic>
        <p:nvPicPr>
          <p:cNvPr id="8" name="Imagem 7">
            <a:extLst>
              <a:ext uri="{FF2B5EF4-FFF2-40B4-BE49-F238E27FC236}">
                <a16:creationId xmlns:a16="http://schemas.microsoft.com/office/drawing/2014/main" id="{58512B8A-B4A8-4109-8F1B-E7491469DEBB}"/>
              </a:ext>
            </a:extLst>
          </p:cNvPr>
          <p:cNvPicPr/>
          <p:nvPr userDrawn="1"/>
        </p:nvPicPr>
        <p:blipFill rotWithShape="1">
          <a:blip r:embed="rId2">
            <a:alphaModFix amt="5000"/>
          </a:blip>
          <a:srcRect l="30476" t="5368" r="34341" b="28910"/>
          <a:stretch/>
        </p:blipFill>
        <p:spPr>
          <a:xfrm flipH="1">
            <a:off x="170405" y="0"/>
            <a:ext cx="6966019" cy="12192000"/>
          </a:xfrm>
          <a:prstGeom prst="rect">
            <a:avLst/>
          </a:prstGeom>
        </p:spPr>
      </p:pic>
      <p:pic>
        <p:nvPicPr>
          <p:cNvPr id="10" name="Gráfico 9">
            <a:extLst>
              <a:ext uri="{FF2B5EF4-FFF2-40B4-BE49-F238E27FC236}">
                <a16:creationId xmlns:a16="http://schemas.microsoft.com/office/drawing/2014/main" id="{CEEF9DA3-1B5D-4F5A-8257-5E0189CF3B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6905" y="11588089"/>
            <a:ext cx="224322" cy="193252"/>
          </a:xfrm>
          <a:prstGeom prst="rect">
            <a:avLst/>
          </a:prstGeom>
        </p:spPr>
      </p:pic>
      <p:pic>
        <p:nvPicPr>
          <p:cNvPr id="14" name="Imagem 13" descr="Desenho de um círculo&#10;&#10;Descrição gerada automaticamente com confiança baixa">
            <a:extLst>
              <a:ext uri="{FF2B5EF4-FFF2-40B4-BE49-F238E27FC236}">
                <a16:creationId xmlns:a16="http://schemas.microsoft.com/office/drawing/2014/main" id="{44046119-C73B-48CA-A232-9D4D35E8E379}"/>
              </a:ext>
            </a:extLst>
          </p:cNvPr>
          <p:cNvPicPr>
            <a:picLocks noChangeAspect="1"/>
          </p:cNvPicPr>
          <p:nvPr userDrawn="1"/>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5308"/>
                    </a14:imgEffect>
                    <a14:imgEffect>
                      <a14:saturation sat="18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88482" y="11588089"/>
            <a:ext cx="657547" cy="202524"/>
          </a:xfrm>
          <a:prstGeom prst="rect">
            <a:avLst/>
          </a:prstGeom>
        </p:spPr>
      </p:pic>
    </p:spTree>
    <p:extLst>
      <p:ext uri="{BB962C8B-B14F-4D97-AF65-F5344CB8AC3E}">
        <p14:creationId xmlns:p14="http://schemas.microsoft.com/office/powerpoint/2010/main" val="796862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Entrecapa1.">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5FE115A3-E0D8-4FBF-9AB7-62DF1234ADDF}"/>
              </a:ext>
            </a:extLst>
          </p:cNvPr>
          <p:cNvSpPr/>
          <p:nvPr userDrawn="1"/>
        </p:nvSpPr>
        <p:spPr>
          <a:xfrm>
            <a:off x="170405" y="0"/>
            <a:ext cx="6731690"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Espaço Reservado para Número de Slide 5">
            <a:extLst>
              <a:ext uri="{FF2B5EF4-FFF2-40B4-BE49-F238E27FC236}">
                <a16:creationId xmlns:a16="http://schemas.microsoft.com/office/drawing/2014/main" id="{145891ED-6967-470D-A1E4-BB3F82ECA33A}"/>
              </a:ext>
            </a:extLst>
          </p:cNvPr>
          <p:cNvSpPr>
            <a:spLocks noGrp="1"/>
          </p:cNvSpPr>
          <p:nvPr>
            <p:ph type="sldNum" sz="quarter" idx="12"/>
          </p:nvPr>
        </p:nvSpPr>
        <p:spPr>
          <a:xfrm>
            <a:off x="5144545" y="11220881"/>
            <a:ext cx="1543050" cy="649111"/>
          </a:xfrm>
        </p:spPr>
        <p:txBody>
          <a:bodyPr/>
          <a:lstStyle/>
          <a:p>
            <a:fld id="{3C6AC561-8267-415E-B414-340808E9DCC1}" type="slidenum">
              <a:rPr lang="pt-BR" smtClean="0"/>
              <a:t>‹nº›</a:t>
            </a:fld>
            <a:endParaRPr lang="pt-BR"/>
          </a:p>
        </p:txBody>
      </p:sp>
      <p:sp>
        <p:nvSpPr>
          <p:cNvPr id="11" name="Título 1">
            <a:extLst>
              <a:ext uri="{FF2B5EF4-FFF2-40B4-BE49-F238E27FC236}">
                <a16:creationId xmlns:a16="http://schemas.microsoft.com/office/drawing/2014/main" id="{8302DFB6-69C5-4B8B-AC68-AF327B56CC98}"/>
              </a:ext>
            </a:extLst>
          </p:cNvPr>
          <p:cNvSpPr>
            <a:spLocks noGrp="1"/>
          </p:cNvSpPr>
          <p:nvPr>
            <p:ph type="title"/>
          </p:nvPr>
        </p:nvSpPr>
        <p:spPr>
          <a:xfrm>
            <a:off x="1176541" y="4917722"/>
            <a:ext cx="2863995" cy="2356556"/>
          </a:xfrm>
          <a:prstGeom prst="rect">
            <a:avLst/>
          </a:prstGeom>
        </p:spPr>
        <p:txBody>
          <a:bodyPr/>
          <a:lstStyle>
            <a:lvl1pPr>
              <a:defRPr>
                <a:solidFill>
                  <a:srgbClr val="FFFFFF"/>
                </a:solidFill>
              </a:defRPr>
            </a:lvl1pPr>
          </a:lstStyle>
          <a:p>
            <a:r>
              <a:rPr lang="pt-BR"/>
              <a:t>Clique para editar o título Mestre</a:t>
            </a:r>
          </a:p>
        </p:txBody>
      </p:sp>
      <p:pic>
        <p:nvPicPr>
          <p:cNvPr id="8" name="Imagem 7">
            <a:extLst>
              <a:ext uri="{FF2B5EF4-FFF2-40B4-BE49-F238E27FC236}">
                <a16:creationId xmlns:a16="http://schemas.microsoft.com/office/drawing/2014/main" id="{58512B8A-B4A8-4109-8F1B-E7491469DEBB}"/>
              </a:ext>
            </a:extLst>
          </p:cNvPr>
          <p:cNvPicPr/>
          <p:nvPr userDrawn="1"/>
        </p:nvPicPr>
        <p:blipFill rotWithShape="1">
          <a:blip r:embed="rId2">
            <a:alphaModFix amt="5000"/>
          </a:blip>
          <a:srcRect l="30476" t="5368" r="34341" b="28910"/>
          <a:stretch/>
        </p:blipFill>
        <p:spPr>
          <a:xfrm flipH="1">
            <a:off x="170405" y="0"/>
            <a:ext cx="6966019" cy="12192000"/>
          </a:xfrm>
          <a:prstGeom prst="rect">
            <a:avLst/>
          </a:prstGeom>
        </p:spPr>
      </p:pic>
      <p:pic>
        <p:nvPicPr>
          <p:cNvPr id="12" name="Gráfico 11">
            <a:extLst>
              <a:ext uri="{FF2B5EF4-FFF2-40B4-BE49-F238E27FC236}">
                <a16:creationId xmlns:a16="http://schemas.microsoft.com/office/drawing/2014/main" id="{9EFA3AE2-7750-42DA-8F59-602A2548F02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6905" y="11588089"/>
            <a:ext cx="224322" cy="193252"/>
          </a:xfrm>
          <a:prstGeom prst="rect">
            <a:avLst/>
          </a:prstGeom>
        </p:spPr>
      </p:pic>
      <p:pic>
        <p:nvPicPr>
          <p:cNvPr id="14" name="Imagem 13" descr="Desenho de um círculo&#10;&#10;Descrição gerada automaticamente com confiança baixa">
            <a:extLst>
              <a:ext uri="{FF2B5EF4-FFF2-40B4-BE49-F238E27FC236}">
                <a16:creationId xmlns:a16="http://schemas.microsoft.com/office/drawing/2014/main" id="{D5568EC8-6FC6-45C2-85B6-137B4A440B0F}"/>
              </a:ext>
            </a:extLst>
          </p:cNvPr>
          <p:cNvPicPr>
            <a:picLocks noChangeAspect="1"/>
          </p:cNvPicPr>
          <p:nvPr userDrawn="1"/>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5308"/>
                    </a14:imgEffect>
                    <a14:imgEffect>
                      <a14:saturation sat="18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88482" y="11588089"/>
            <a:ext cx="657547" cy="202524"/>
          </a:xfrm>
          <a:prstGeom prst="rect">
            <a:avLst/>
          </a:prstGeom>
        </p:spPr>
      </p:pic>
    </p:spTree>
    <p:extLst>
      <p:ext uri="{BB962C8B-B14F-4D97-AF65-F5344CB8AC3E}">
        <p14:creationId xmlns:p14="http://schemas.microsoft.com/office/powerpoint/2010/main" val="1094255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Entrecapa1.">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5FE115A3-E0D8-4FBF-9AB7-62DF1234ADDF}"/>
              </a:ext>
            </a:extLst>
          </p:cNvPr>
          <p:cNvSpPr/>
          <p:nvPr userDrawn="1"/>
        </p:nvSpPr>
        <p:spPr>
          <a:xfrm>
            <a:off x="170405" y="0"/>
            <a:ext cx="6731690" cy="1219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Espaço Reservado para Número de Slide 5">
            <a:extLst>
              <a:ext uri="{FF2B5EF4-FFF2-40B4-BE49-F238E27FC236}">
                <a16:creationId xmlns:a16="http://schemas.microsoft.com/office/drawing/2014/main" id="{145891ED-6967-470D-A1E4-BB3F82ECA33A}"/>
              </a:ext>
            </a:extLst>
          </p:cNvPr>
          <p:cNvSpPr>
            <a:spLocks noGrp="1"/>
          </p:cNvSpPr>
          <p:nvPr>
            <p:ph type="sldNum" sz="quarter" idx="12"/>
          </p:nvPr>
        </p:nvSpPr>
        <p:spPr>
          <a:xfrm>
            <a:off x="5144545" y="11220881"/>
            <a:ext cx="1543050" cy="649111"/>
          </a:xfrm>
        </p:spPr>
        <p:txBody>
          <a:bodyPr/>
          <a:lstStyle/>
          <a:p>
            <a:fld id="{3C6AC561-8267-415E-B414-340808E9DCC1}" type="slidenum">
              <a:rPr lang="pt-BR" smtClean="0"/>
              <a:t>‹nº›</a:t>
            </a:fld>
            <a:endParaRPr lang="pt-BR"/>
          </a:p>
        </p:txBody>
      </p:sp>
      <p:sp>
        <p:nvSpPr>
          <p:cNvPr id="11" name="Título 1">
            <a:extLst>
              <a:ext uri="{FF2B5EF4-FFF2-40B4-BE49-F238E27FC236}">
                <a16:creationId xmlns:a16="http://schemas.microsoft.com/office/drawing/2014/main" id="{8302DFB6-69C5-4B8B-AC68-AF327B56CC98}"/>
              </a:ext>
            </a:extLst>
          </p:cNvPr>
          <p:cNvSpPr>
            <a:spLocks noGrp="1"/>
          </p:cNvSpPr>
          <p:nvPr>
            <p:ph type="title"/>
          </p:nvPr>
        </p:nvSpPr>
        <p:spPr>
          <a:xfrm>
            <a:off x="1176541" y="4917722"/>
            <a:ext cx="2863995" cy="2356556"/>
          </a:xfrm>
          <a:prstGeom prst="rect">
            <a:avLst/>
          </a:prstGeom>
        </p:spPr>
        <p:txBody>
          <a:bodyPr/>
          <a:lstStyle>
            <a:lvl1pPr>
              <a:defRPr>
                <a:solidFill>
                  <a:srgbClr val="FFFFFF"/>
                </a:solidFill>
              </a:defRPr>
            </a:lvl1pPr>
          </a:lstStyle>
          <a:p>
            <a:r>
              <a:rPr lang="pt-BR"/>
              <a:t>Clique para editar o título Mestre</a:t>
            </a:r>
          </a:p>
        </p:txBody>
      </p:sp>
      <p:pic>
        <p:nvPicPr>
          <p:cNvPr id="8" name="Imagem 7">
            <a:extLst>
              <a:ext uri="{FF2B5EF4-FFF2-40B4-BE49-F238E27FC236}">
                <a16:creationId xmlns:a16="http://schemas.microsoft.com/office/drawing/2014/main" id="{58512B8A-B4A8-4109-8F1B-E7491469DEBB}"/>
              </a:ext>
            </a:extLst>
          </p:cNvPr>
          <p:cNvPicPr/>
          <p:nvPr userDrawn="1"/>
        </p:nvPicPr>
        <p:blipFill rotWithShape="1">
          <a:blip r:embed="rId2">
            <a:alphaModFix amt="5000"/>
          </a:blip>
          <a:srcRect l="30476" t="5368" r="34341" b="28910"/>
          <a:stretch/>
        </p:blipFill>
        <p:spPr>
          <a:xfrm flipH="1">
            <a:off x="142081" y="0"/>
            <a:ext cx="6760014" cy="12192000"/>
          </a:xfrm>
          <a:prstGeom prst="rect">
            <a:avLst/>
          </a:prstGeom>
        </p:spPr>
      </p:pic>
      <p:pic>
        <p:nvPicPr>
          <p:cNvPr id="12" name="Gráfico 11">
            <a:extLst>
              <a:ext uri="{FF2B5EF4-FFF2-40B4-BE49-F238E27FC236}">
                <a16:creationId xmlns:a16="http://schemas.microsoft.com/office/drawing/2014/main" id="{A5452290-E341-428D-BADB-EB9865A3F8A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6905" y="11588089"/>
            <a:ext cx="224322" cy="193252"/>
          </a:xfrm>
          <a:prstGeom prst="rect">
            <a:avLst/>
          </a:prstGeom>
        </p:spPr>
      </p:pic>
      <p:pic>
        <p:nvPicPr>
          <p:cNvPr id="14" name="Imagem 13" descr="Desenho de um círculo&#10;&#10;Descrição gerada automaticamente com confiança baixa">
            <a:extLst>
              <a:ext uri="{FF2B5EF4-FFF2-40B4-BE49-F238E27FC236}">
                <a16:creationId xmlns:a16="http://schemas.microsoft.com/office/drawing/2014/main" id="{0CEBB682-FE66-46FA-81C3-BAC23975D820}"/>
              </a:ext>
            </a:extLst>
          </p:cNvPr>
          <p:cNvPicPr>
            <a:picLocks noChangeAspect="1"/>
          </p:cNvPicPr>
          <p:nvPr userDrawn="1"/>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5308"/>
                    </a14:imgEffect>
                    <a14:imgEffect>
                      <a14:saturation sat="18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88482" y="11588089"/>
            <a:ext cx="657547" cy="202524"/>
          </a:xfrm>
          <a:prstGeom prst="rect">
            <a:avLst/>
          </a:prstGeom>
        </p:spPr>
      </p:pic>
    </p:spTree>
    <p:extLst>
      <p:ext uri="{BB962C8B-B14F-4D97-AF65-F5344CB8AC3E}">
        <p14:creationId xmlns:p14="http://schemas.microsoft.com/office/powerpoint/2010/main" val="2695339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trecapa2.">
    <p:spTree>
      <p:nvGrpSpPr>
        <p:cNvPr id="1" name=""/>
        <p:cNvGrpSpPr/>
        <p:nvPr/>
      </p:nvGrpSpPr>
      <p:grpSpPr>
        <a:xfrm>
          <a:off x="0" y="0"/>
          <a:ext cx="0" cy="0"/>
          <a:chOff x="0" y="0"/>
          <a:chExt cx="0" cy="0"/>
        </a:xfrm>
      </p:grpSpPr>
      <p:sp>
        <p:nvSpPr>
          <p:cNvPr id="5" name="Espaço Reservado para Rodapé 4">
            <a:extLst>
              <a:ext uri="{FF2B5EF4-FFF2-40B4-BE49-F238E27FC236}">
                <a16:creationId xmlns:a16="http://schemas.microsoft.com/office/drawing/2014/main" id="{FA8EDAD7-CAE4-48CF-8145-6E90E544EB4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1F383C0-70C1-424A-B0FA-49A6ECA2B359}"/>
              </a:ext>
            </a:extLst>
          </p:cNvPr>
          <p:cNvSpPr>
            <a:spLocks noGrp="1"/>
          </p:cNvSpPr>
          <p:nvPr>
            <p:ph type="sldNum" sz="quarter" idx="12"/>
          </p:nvPr>
        </p:nvSpPr>
        <p:spPr/>
        <p:txBody>
          <a:bodyPr/>
          <a:lstStyle/>
          <a:p>
            <a:fld id="{3C6AC561-8267-415E-B414-340808E9DCC1}" type="slidenum">
              <a:rPr lang="pt-BR" smtClean="0"/>
              <a:t>‹nº›</a:t>
            </a:fld>
            <a:endParaRPr lang="pt-BR"/>
          </a:p>
        </p:txBody>
      </p:sp>
      <p:sp>
        <p:nvSpPr>
          <p:cNvPr id="2" name="Título 1">
            <a:extLst>
              <a:ext uri="{FF2B5EF4-FFF2-40B4-BE49-F238E27FC236}">
                <a16:creationId xmlns:a16="http://schemas.microsoft.com/office/drawing/2014/main" id="{52938C5F-FC16-4BD7-AFC4-DEE3899C240C}"/>
              </a:ext>
            </a:extLst>
          </p:cNvPr>
          <p:cNvSpPr>
            <a:spLocks noGrp="1"/>
          </p:cNvSpPr>
          <p:nvPr>
            <p:ph type="title"/>
          </p:nvPr>
        </p:nvSpPr>
        <p:spPr>
          <a:xfrm>
            <a:off x="1087149" y="5408846"/>
            <a:ext cx="5073361" cy="1374308"/>
          </a:xfrm>
          <a:prstGeom prst="rect">
            <a:avLst/>
          </a:prstGeom>
        </p:spPr>
        <p:txBody>
          <a:bodyPr/>
          <a:lstStyle>
            <a:lvl1pPr>
              <a:defRPr>
                <a:solidFill>
                  <a:schemeClr val="tx1"/>
                </a:solidFill>
              </a:defRPr>
            </a:lvl1pPr>
          </a:lstStyle>
          <a:p>
            <a:r>
              <a:rPr lang="pt-BR"/>
              <a:t>Clique para editar o título Mestre</a:t>
            </a:r>
          </a:p>
        </p:txBody>
      </p:sp>
    </p:spTree>
    <p:extLst>
      <p:ext uri="{BB962C8B-B14F-4D97-AF65-F5344CB8AC3E}">
        <p14:creationId xmlns:p14="http://schemas.microsoft.com/office/powerpoint/2010/main" val="2659885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43BBFD-1062-4601-956F-C83904881C3C}"/>
              </a:ext>
            </a:extLst>
          </p:cNvPr>
          <p:cNvSpPr>
            <a:spLocks noGrp="1"/>
          </p:cNvSpPr>
          <p:nvPr>
            <p:ph type="title"/>
          </p:nvPr>
        </p:nvSpPr>
        <p:spPr>
          <a:xfrm>
            <a:off x="471488" y="4657694"/>
            <a:ext cx="2041814" cy="2356556"/>
          </a:xfrm>
          <a:prstGeom prst="rect">
            <a:avLst/>
          </a:prstGeom>
        </p:spPr>
        <p:txBody>
          <a:bodyPr/>
          <a:lstStyle>
            <a:lvl1pPr>
              <a:defRPr>
                <a:solidFill>
                  <a:srgbClr val="FFFFFF"/>
                </a:solidFill>
              </a:defRPr>
            </a:lvl1pPr>
          </a:lstStyle>
          <a:p>
            <a:r>
              <a:rPr lang="pt-BR"/>
              <a:t>Clique para editar o título Mestre</a:t>
            </a:r>
          </a:p>
        </p:txBody>
      </p:sp>
      <p:sp>
        <p:nvSpPr>
          <p:cNvPr id="3" name="Espaço Reservado para Data 2">
            <a:extLst>
              <a:ext uri="{FF2B5EF4-FFF2-40B4-BE49-F238E27FC236}">
                <a16:creationId xmlns:a16="http://schemas.microsoft.com/office/drawing/2014/main" id="{6FAFD203-7CD9-4A54-9696-6370FBFF6CDD}"/>
              </a:ext>
            </a:extLst>
          </p:cNvPr>
          <p:cNvSpPr>
            <a:spLocks noGrp="1"/>
          </p:cNvSpPr>
          <p:nvPr>
            <p:ph type="dt" sz="half" idx="10"/>
          </p:nvPr>
        </p:nvSpPr>
        <p:spPr>
          <a:xfrm>
            <a:off x="471488" y="9202630"/>
            <a:ext cx="1543050" cy="649111"/>
          </a:xfrm>
        </p:spPr>
        <p:txBody>
          <a:bodyPr/>
          <a:lstStyle/>
          <a:p>
            <a:fld id="{5C0E7D73-0FF2-4044-BF6B-20CFFDEAE728}" type="datetimeFigureOut">
              <a:rPr lang="pt-BR" smtClean="0"/>
              <a:t>21/11/2022</a:t>
            </a:fld>
            <a:endParaRPr lang="pt-BR"/>
          </a:p>
        </p:txBody>
      </p:sp>
      <p:sp>
        <p:nvSpPr>
          <p:cNvPr id="4" name="Espaço Reservado para Rodapé 3">
            <a:extLst>
              <a:ext uri="{FF2B5EF4-FFF2-40B4-BE49-F238E27FC236}">
                <a16:creationId xmlns:a16="http://schemas.microsoft.com/office/drawing/2014/main" id="{0D63F4A7-9763-41CD-8E1E-2381CB87D015}"/>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3D6E0CA8-F099-4A91-87BC-07DE9C098282}"/>
              </a:ext>
            </a:extLst>
          </p:cNvPr>
          <p:cNvSpPr>
            <a:spLocks noGrp="1"/>
          </p:cNvSpPr>
          <p:nvPr>
            <p:ph type="sldNum" sz="quarter" idx="12"/>
          </p:nvPr>
        </p:nvSpPr>
        <p:spPr/>
        <p:txBody>
          <a:bodyPr/>
          <a:lstStyle/>
          <a:p>
            <a:fld id="{3C6AC561-8267-415E-B414-340808E9DCC1}" type="slidenum">
              <a:rPr lang="pt-BR" smtClean="0"/>
              <a:t>‹nº›</a:t>
            </a:fld>
            <a:endParaRPr lang="pt-BR"/>
          </a:p>
        </p:txBody>
      </p:sp>
    </p:spTree>
    <p:extLst>
      <p:ext uri="{BB962C8B-B14F-4D97-AF65-F5344CB8AC3E}">
        <p14:creationId xmlns:p14="http://schemas.microsoft.com/office/powerpoint/2010/main" val="2601862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 branc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C44F92-3444-4AFA-BAA8-FFDE83D50769}"/>
              </a:ext>
            </a:extLst>
          </p:cNvPr>
          <p:cNvSpPr>
            <a:spLocks noGrp="1"/>
          </p:cNvSpPr>
          <p:nvPr>
            <p:ph type="title"/>
          </p:nvPr>
        </p:nvSpPr>
        <p:spPr>
          <a:xfrm>
            <a:off x="472381" y="812800"/>
            <a:ext cx="3852835" cy="2844800"/>
          </a:xfrm>
          <a:prstGeom prst="rect">
            <a:avLst/>
          </a:prstGeom>
        </p:spPr>
        <p:txBody>
          <a:bodyPr anchor="b"/>
          <a:lstStyle>
            <a:lvl1pPr>
              <a:defRPr sz="1800"/>
            </a:lvl1pPr>
          </a:lstStyle>
          <a:p>
            <a:r>
              <a:rPr lang="pt-BR"/>
              <a:t>Clique para editar o título Mestre</a:t>
            </a:r>
          </a:p>
        </p:txBody>
      </p:sp>
      <p:sp>
        <p:nvSpPr>
          <p:cNvPr id="4" name="Espaço Reservado para Texto 3">
            <a:extLst>
              <a:ext uri="{FF2B5EF4-FFF2-40B4-BE49-F238E27FC236}">
                <a16:creationId xmlns:a16="http://schemas.microsoft.com/office/drawing/2014/main" id="{E8438713-F5CA-47F9-9C5A-0C591AB1CBE4}"/>
              </a:ext>
            </a:extLst>
          </p:cNvPr>
          <p:cNvSpPr>
            <a:spLocks noGrp="1"/>
          </p:cNvSpPr>
          <p:nvPr>
            <p:ph type="body" sz="half" idx="2"/>
          </p:nvPr>
        </p:nvSpPr>
        <p:spPr>
          <a:xfrm>
            <a:off x="472381" y="3657600"/>
            <a:ext cx="5343281" cy="6776156"/>
          </a:xfrm>
          <a:prstGeom prst="rect">
            <a:avLst/>
          </a:prstGeo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C6E2E0F-DC59-49E3-A447-DDA2AC420E56}"/>
              </a:ext>
            </a:extLst>
          </p:cNvPr>
          <p:cNvSpPr>
            <a:spLocks noGrp="1"/>
          </p:cNvSpPr>
          <p:nvPr>
            <p:ph type="dt" sz="half" idx="10"/>
          </p:nvPr>
        </p:nvSpPr>
        <p:spPr/>
        <p:txBody>
          <a:bodyPr/>
          <a:lstStyle/>
          <a:p>
            <a:fld id="{5C0E7D73-0FF2-4044-BF6B-20CFFDEAE728}" type="datetimeFigureOut">
              <a:rPr lang="pt-BR" smtClean="0"/>
              <a:t>21/11/2022</a:t>
            </a:fld>
            <a:endParaRPr lang="pt-BR"/>
          </a:p>
        </p:txBody>
      </p:sp>
      <p:sp>
        <p:nvSpPr>
          <p:cNvPr id="6" name="Espaço Reservado para Rodapé 5">
            <a:extLst>
              <a:ext uri="{FF2B5EF4-FFF2-40B4-BE49-F238E27FC236}">
                <a16:creationId xmlns:a16="http://schemas.microsoft.com/office/drawing/2014/main" id="{501D30CD-4BEB-462B-A511-580B6CB07BE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D8AFE36-EA6C-49E0-90B8-91DF5FF66F2C}"/>
              </a:ext>
            </a:extLst>
          </p:cNvPr>
          <p:cNvSpPr>
            <a:spLocks noGrp="1"/>
          </p:cNvSpPr>
          <p:nvPr>
            <p:ph type="sldNum" sz="quarter" idx="12"/>
          </p:nvPr>
        </p:nvSpPr>
        <p:spPr/>
        <p:txBody>
          <a:bodyPr/>
          <a:lstStyle/>
          <a:p>
            <a:fld id="{3C6AC561-8267-415E-B414-340808E9DCC1}" type="slidenum">
              <a:rPr lang="pt-BR" smtClean="0"/>
              <a:t>‹nº›</a:t>
            </a:fld>
            <a:endParaRPr lang="pt-BR"/>
          </a:p>
        </p:txBody>
      </p:sp>
    </p:spTree>
    <p:extLst>
      <p:ext uri="{BB962C8B-B14F-4D97-AF65-F5344CB8AC3E}">
        <p14:creationId xmlns:p14="http://schemas.microsoft.com/office/powerpoint/2010/main" val="1822044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Entrecapa 2">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0263AAEF-784C-4D7A-AEE7-5ABCF95FE560}"/>
              </a:ext>
            </a:extLst>
          </p:cNvPr>
          <p:cNvSpPr>
            <a:spLocks noGrp="1"/>
          </p:cNvSpPr>
          <p:nvPr>
            <p:ph type="body" idx="1"/>
          </p:nvPr>
        </p:nvSpPr>
        <p:spPr>
          <a:xfrm>
            <a:off x="3635844" y="3185891"/>
            <a:ext cx="2844966" cy="2666999"/>
          </a:xfrm>
          <a:prstGeom prst="rect">
            <a:avLst/>
          </a:prstGeo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69815F1-51E2-4D0C-A9AF-DD4CC89BED62}"/>
              </a:ext>
            </a:extLst>
          </p:cNvPr>
          <p:cNvSpPr>
            <a:spLocks noGrp="1"/>
          </p:cNvSpPr>
          <p:nvPr>
            <p:ph type="dt" sz="half" idx="10"/>
          </p:nvPr>
        </p:nvSpPr>
        <p:spPr/>
        <p:txBody>
          <a:bodyPr/>
          <a:lstStyle/>
          <a:p>
            <a:fld id="{5C0E7D73-0FF2-4044-BF6B-20CFFDEAE728}" type="datetimeFigureOut">
              <a:rPr lang="pt-BR" smtClean="0"/>
              <a:t>21/11/2022</a:t>
            </a:fld>
            <a:endParaRPr lang="pt-BR"/>
          </a:p>
        </p:txBody>
      </p:sp>
      <p:sp>
        <p:nvSpPr>
          <p:cNvPr id="5" name="Espaço Reservado para Rodapé 4">
            <a:extLst>
              <a:ext uri="{FF2B5EF4-FFF2-40B4-BE49-F238E27FC236}">
                <a16:creationId xmlns:a16="http://schemas.microsoft.com/office/drawing/2014/main" id="{2CFB7379-8398-42C8-A3E8-6D17AB62FA4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06ACFBE-58F7-4F69-B0FD-0BE88AE34A27}"/>
              </a:ext>
            </a:extLst>
          </p:cNvPr>
          <p:cNvSpPr>
            <a:spLocks noGrp="1"/>
          </p:cNvSpPr>
          <p:nvPr>
            <p:ph type="sldNum" sz="quarter" idx="12"/>
          </p:nvPr>
        </p:nvSpPr>
        <p:spPr/>
        <p:txBody>
          <a:bodyPr/>
          <a:lstStyle/>
          <a:p>
            <a:fld id="{3C6AC561-8267-415E-B414-340808E9DCC1}" type="slidenum">
              <a:rPr lang="pt-BR" smtClean="0"/>
              <a:t>‹nº›</a:t>
            </a:fld>
            <a:endParaRPr lang="pt-BR"/>
          </a:p>
        </p:txBody>
      </p:sp>
      <p:sp>
        <p:nvSpPr>
          <p:cNvPr id="2" name="Título 1">
            <a:extLst>
              <a:ext uri="{FF2B5EF4-FFF2-40B4-BE49-F238E27FC236}">
                <a16:creationId xmlns:a16="http://schemas.microsoft.com/office/drawing/2014/main" id="{895EBAF1-A151-46CA-8D95-C6C90B3EA721}"/>
              </a:ext>
            </a:extLst>
          </p:cNvPr>
          <p:cNvSpPr>
            <a:spLocks noGrp="1"/>
          </p:cNvSpPr>
          <p:nvPr>
            <p:ph type="title"/>
          </p:nvPr>
        </p:nvSpPr>
        <p:spPr>
          <a:xfrm>
            <a:off x="467915" y="1983626"/>
            <a:ext cx="2037272" cy="5071532"/>
          </a:xfrm>
          <a:prstGeom prst="rect">
            <a:avLst/>
          </a:prstGeom>
        </p:spPr>
        <p:txBody>
          <a:bodyPr anchor="b"/>
          <a:lstStyle>
            <a:lvl1pPr>
              <a:defRPr sz="2475">
                <a:solidFill>
                  <a:srgbClr val="FFFFFF"/>
                </a:solidFill>
              </a:defRPr>
            </a:lvl1pPr>
          </a:lstStyle>
          <a:p>
            <a:r>
              <a:rPr lang="pt-BR"/>
              <a:t>Clique para editar o título Mestre</a:t>
            </a:r>
          </a:p>
        </p:txBody>
      </p:sp>
    </p:spTree>
    <p:extLst>
      <p:ext uri="{BB962C8B-B14F-4D97-AF65-F5344CB8AC3E}">
        <p14:creationId xmlns:p14="http://schemas.microsoft.com/office/powerpoint/2010/main" val="1707582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Espaço Reservado para Data 3">
            <a:extLst>
              <a:ext uri="{FF2B5EF4-FFF2-40B4-BE49-F238E27FC236}">
                <a16:creationId xmlns:a16="http://schemas.microsoft.com/office/drawing/2014/main" id="{29D00C08-151E-4F1D-9D3B-70DECF4D2384}"/>
              </a:ext>
            </a:extLst>
          </p:cNvPr>
          <p:cNvSpPr>
            <a:spLocks noGrp="1"/>
          </p:cNvSpPr>
          <p:nvPr>
            <p:ph type="dt" sz="half" idx="2"/>
          </p:nvPr>
        </p:nvSpPr>
        <p:spPr>
          <a:xfrm>
            <a:off x="471488" y="11300179"/>
            <a:ext cx="1543050" cy="649111"/>
          </a:xfrm>
          <a:prstGeom prst="rect">
            <a:avLst/>
          </a:prstGeom>
        </p:spPr>
        <p:txBody>
          <a:bodyPr vert="horz" lIns="91440" tIns="45720" rIns="91440" bIns="45720" rtlCol="0" anchor="ctr"/>
          <a:lstStyle>
            <a:lvl1pPr algn="l">
              <a:defRPr sz="675">
                <a:solidFill>
                  <a:schemeClr val="tx1">
                    <a:tint val="75000"/>
                  </a:schemeClr>
                </a:solidFill>
              </a:defRPr>
            </a:lvl1pPr>
          </a:lstStyle>
          <a:p>
            <a:fld id="{5C0E7D73-0FF2-4044-BF6B-20CFFDEAE728}" type="datetimeFigureOut">
              <a:rPr lang="pt-BR" smtClean="0"/>
              <a:t>21/11/2022</a:t>
            </a:fld>
            <a:endParaRPr lang="pt-BR"/>
          </a:p>
        </p:txBody>
      </p:sp>
      <p:sp>
        <p:nvSpPr>
          <p:cNvPr id="5" name="Espaço Reservado para Rodapé 4">
            <a:extLst>
              <a:ext uri="{FF2B5EF4-FFF2-40B4-BE49-F238E27FC236}">
                <a16:creationId xmlns:a16="http://schemas.microsoft.com/office/drawing/2014/main" id="{5C2DEEB4-C92C-4F39-850F-A7931F71C290}"/>
              </a:ext>
            </a:extLst>
          </p:cNvPr>
          <p:cNvSpPr>
            <a:spLocks noGrp="1"/>
          </p:cNvSpPr>
          <p:nvPr>
            <p:ph type="ftr" sz="quarter" idx="3"/>
          </p:nvPr>
        </p:nvSpPr>
        <p:spPr>
          <a:xfrm>
            <a:off x="2271713" y="11300179"/>
            <a:ext cx="2314575" cy="649111"/>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AF239F78-28A3-4FDF-A60C-450AAF640013}"/>
              </a:ext>
            </a:extLst>
          </p:cNvPr>
          <p:cNvSpPr>
            <a:spLocks noGrp="1"/>
          </p:cNvSpPr>
          <p:nvPr>
            <p:ph type="sldNum" sz="quarter" idx="4"/>
          </p:nvPr>
        </p:nvSpPr>
        <p:spPr>
          <a:xfrm>
            <a:off x="5411972" y="11512024"/>
            <a:ext cx="1446028" cy="306639"/>
          </a:xfrm>
          <a:prstGeom prst="rect">
            <a:avLst/>
          </a:prstGeom>
          <a:solidFill>
            <a:schemeClr val="tx2"/>
          </a:solidFill>
        </p:spPr>
        <p:txBody>
          <a:bodyPr vert="horz" lIns="91440" tIns="45720" rIns="91440" bIns="45720" rtlCol="0" anchor="ctr"/>
          <a:lstStyle>
            <a:lvl1pPr algn="r">
              <a:defRPr sz="675" b="1">
                <a:solidFill>
                  <a:schemeClr val="bg1"/>
                </a:solidFill>
              </a:defRPr>
            </a:lvl1pPr>
          </a:lstStyle>
          <a:p>
            <a:fld id="{3C6AC561-8267-415E-B414-340808E9DCC1}" type="slidenum">
              <a:rPr lang="pt-BR" smtClean="0"/>
              <a:pPr/>
              <a:t>‹nº›</a:t>
            </a:fld>
            <a:endParaRPr lang="pt-BR"/>
          </a:p>
        </p:txBody>
      </p:sp>
      <p:pic>
        <p:nvPicPr>
          <p:cNvPr id="12" name="Gráfico 11">
            <a:extLst>
              <a:ext uri="{FF2B5EF4-FFF2-40B4-BE49-F238E27FC236}">
                <a16:creationId xmlns:a16="http://schemas.microsoft.com/office/drawing/2014/main" id="{0A18A9FB-BC1E-498B-B982-5DFCD7326CF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56905" y="11588089"/>
            <a:ext cx="224322" cy="193252"/>
          </a:xfrm>
          <a:prstGeom prst="rect">
            <a:avLst/>
          </a:prstGeom>
        </p:spPr>
      </p:pic>
      <p:grpSp>
        <p:nvGrpSpPr>
          <p:cNvPr id="15" name="Agrupar 14">
            <a:extLst>
              <a:ext uri="{FF2B5EF4-FFF2-40B4-BE49-F238E27FC236}">
                <a16:creationId xmlns:a16="http://schemas.microsoft.com/office/drawing/2014/main" id="{FCE81F51-5040-47ED-8D34-533F474C497C}"/>
              </a:ext>
            </a:extLst>
          </p:cNvPr>
          <p:cNvGrpSpPr/>
          <p:nvPr userDrawn="1"/>
        </p:nvGrpSpPr>
        <p:grpSpPr>
          <a:xfrm>
            <a:off x="0" y="0"/>
            <a:ext cx="181458" cy="12192000"/>
            <a:chOff x="0" y="0"/>
            <a:chExt cx="165100" cy="6858000"/>
          </a:xfrm>
        </p:grpSpPr>
        <p:sp>
          <p:nvSpPr>
            <p:cNvPr id="16" name="Retângulo 15">
              <a:extLst>
                <a:ext uri="{FF2B5EF4-FFF2-40B4-BE49-F238E27FC236}">
                  <a16:creationId xmlns:a16="http://schemas.microsoft.com/office/drawing/2014/main" id="{CFDCA578-5938-4C8D-BBC2-E3E5C2AB6E7D}"/>
                </a:ext>
              </a:extLst>
            </p:cNvPr>
            <p:cNvSpPr/>
            <p:nvPr userDrawn="1"/>
          </p:nvSpPr>
          <p:spPr>
            <a:xfrm>
              <a:off x="0" y="0"/>
              <a:ext cx="165100" cy="2590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etângulo 16">
              <a:extLst>
                <a:ext uri="{FF2B5EF4-FFF2-40B4-BE49-F238E27FC236}">
                  <a16:creationId xmlns:a16="http://schemas.microsoft.com/office/drawing/2014/main" id="{89A3B7B9-61C5-43D8-A963-C0E1BD2047B1}"/>
                </a:ext>
              </a:extLst>
            </p:cNvPr>
            <p:cNvSpPr/>
            <p:nvPr userDrawn="1"/>
          </p:nvSpPr>
          <p:spPr>
            <a:xfrm>
              <a:off x="0" y="2251364"/>
              <a:ext cx="165100" cy="23552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Retângulo 17">
              <a:extLst>
                <a:ext uri="{FF2B5EF4-FFF2-40B4-BE49-F238E27FC236}">
                  <a16:creationId xmlns:a16="http://schemas.microsoft.com/office/drawing/2014/main" id="{9BBEBBAC-E5CD-4EB9-84D6-F49D604D133E}"/>
                </a:ext>
              </a:extLst>
            </p:cNvPr>
            <p:cNvSpPr/>
            <p:nvPr userDrawn="1"/>
          </p:nvSpPr>
          <p:spPr>
            <a:xfrm>
              <a:off x="0" y="4508499"/>
              <a:ext cx="165100" cy="2349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pic>
        <p:nvPicPr>
          <p:cNvPr id="13" name="Imagem 12" descr="Desenho de um círculo&#10;&#10;Descrição gerada automaticamente com confiança baixa">
            <a:extLst>
              <a:ext uri="{FF2B5EF4-FFF2-40B4-BE49-F238E27FC236}">
                <a16:creationId xmlns:a16="http://schemas.microsoft.com/office/drawing/2014/main" id="{0599AE17-B749-42DD-B86B-1C10AC6ED6CF}"/>
              </a:ext>
            </a:extLst>
          </p:cNvPr>
          <p:cNvPicPr>
            <a:picLocks noChangeAspect="1"/>
          </p:cNvPicPr>
          <p:nvPr userDrawn="1"/>
        </p:nvPicPr>
        <p:blipFill>
          <a:blip r:embed="rId18">
            <a:duotone>
              <a:prstClr val="black"/>
              <a:schemeClr val="accent3">
                <a:tint val="45000"/>
                <a:satMod val="400000"/>
              </a:schemeClr>
            </a:duotone>
            <a:extLst>
              <a:ext uri="{BEBA8EAE-BF5A-486C-A8C5-ECC9F3942E4B}">
                <a14:imgProps xmlns:a14="http://schemas.microsoft.com/office/drawing/2010/main">
                  <a14:imgLayer r:embed="rId19">
                    <a14:imgEffect>
                      <a14:colorTemperature colorTemp="5308"/>
                    </a14:imgEffect>
                    <a14:imgEffect>
                      <a14:saturation sat="185000"/>
                    </a14:imgEffect>
                    <a14:imgEffect>
                      <a14:brightnessContrast bright="-52000" contrast="51000"/>
                    </a14:imgEffect>
                  </a14:imgLayer>
                </a14:imgProps>
              </a:ext>
              <a:ext uri="{28A0092B-C50C-407E-A947-70E740481C1C}">
                <a14:useLocalDpi xmlns:a14="http://schemas.microsoft.com/office/drawing/2010/main" val="0"/>
              </a:ext>
            </a:extLst>
          </a:blip>
          <a:stretch>
            <a:fillRect/>
          </a:stretch>
        </p:blipFill>
        <p:spPr>
          <a:xfrm>
            <a:off x="788482" y="11588089"/>
            <a:ext cx="657547" cy="202524"/>
          </a:xfrm>
          <a:prstGeom prst="rect">
            <a:avLst/>
          </a:prstGeom>
        </p:spPr>
      </p:pic>
    </p:spTree>
    <p:extLst>
      <p:ext uri="{BB962C8B-B14F-4D97-AF65-F5344CB8AC3E}">
        <p14:creationId xmlns:p14="http://schemas.microsoft.com/office/powerpoint/2010/main" val="1943710070"/>
      </p:ext>
    </p:extLst>
  </p:cSld>
  <p:clrMap bg1="lt1" tx1="dk1" bg2="lt2" tx2="dk2" accent1="accent1" accent2="accent2" accent3="accent3" accent4="accent4" accent5="accent5" accent6="accent6" hlink="hlink" folHlink="folHlink"/>
  <p:sldLayoutIdLst>
    <p:sldLayoutId id="2147483652" r:id="rId1"/>
    <p:sldLayoutId id="2147483662" r:id="rId2"/>
    <p:sldLayoutId id="2147483663" r:id="rId3"/>
    <p:sldLayoutId id="2147483664" r:id="rId4"/>
    <p:sldLayoutId id="2147483665" r:id="rId5"/>
    <p:sldLayoutId id="2147483650" r:id="rId6"/>
    <p:sldLayoutId id="2147483654" r:id="rId7"/>
    <p:sldLayoutId id="2147483657" r:id="rId8"/>
    <p:sldLayoutId id="2147483651" r:id="rId9"/>
    <p:sldLayoutId id="2147483653" r:id="rId10"/>
    <p:sldLayoutId id="2147483655" r:id="rId11"/>
    <p:sldLayoutId id="2147483656" r:id="rId12"/>
    <p:sldLayoutId id="2147483658" r:id="rId13"/>
    <p:sldLayoutId id="2147483659" r:id="rId14"/>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pt-B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6.jpg"/><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slide" Target="slide3.xml"/><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slide" Target="slide3.xml"/></Relationships>
</file>

<file path=ppt/slides/_rels/slide1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slide" Target="slide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slide" Target="slide3.xml"/><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slide" Target="slide3.xml"/><Relationship Id="rId5" Type="http://schemas.openxmlformats.org/officeDocument/2006/relationships/image" Target="../media/image25.sv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slide" Target="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3.xml"/><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3.xml"/></Relationships>
</file>

<file path=ppt/slides/_rels/slide2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emf"/><Relationship Id="rId7" Type="http://schemas.openxmlformats.org/officeDocument/2006/relationships/diagramQuickStyle" Target="../diagrams/quickStyle1.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slide" Target="slide3.xml"/><Relationship Id="rId4" Type="http://schemas.openxmlformats.org/officeDocument/2006/relationships/image" Target="../media/image33.png"/><Relationship Id="rId9" Type="http://schemas.microsoft.com/office/2007/relationships/diagramDrawing" Target="../diagrams/drawing1.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0.emf"/><Relationship Id="rId7" Type="http://schemas.openxmlformats.org/officeDocument/2006/relationships/diagramQuickStyle" Target="../diagrams/quickStyle2.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slide" Target="slide3.xml"/><Relationship Id="rId9" Type="http://schemas.microsoft.com/office/2007/relationships/diagramDrawing" Target="../diagrams/drawing2.xml"/></Relationships>
</file>

<file path=ppt/slides/_rels/slide2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15.xml"/><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8.xml"/><Relationship Id="rId6" Type="http://schemas.openxmlformats.org/officeDocument/2006/relationships/slide" Target="slide28.xml"/><Relationship Id="rId5" Type="http://schemas.openxmlformats.org/officeDocument/2006/relationships/slide" Target="slide25.xml"/><Relationship Id="rId4" Type="http://schemas.openxmlformats.org/officeDocument/2006/relationships/slide" Target="slide18.xml"/></Relationships>
</file>

<file path=ppt/slides/_rels/slide3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slide" Target="slide3.xml"/></Relationships>
</file>

<file path=ppt/slides/_rels/slide3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slide" Target="slide3.xml"/><Relationship Id="rId5" Type="http://schemas.openxmlformats.org/officeDocument/2006/relationships/image" Target="../media/image35.sv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slide" Target="slide3.xml"/></Relationships>
</file>

<file path=ppt/slides/_rels/slide3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slide" Target="slide3.xml"/></Relationships>
</file>

<file path=ppt/slides/_rels/slide3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slide" Target="slide3.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slide" Target="slide3.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slide" Target="slide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a:extLst>
              <a:ext uri="{FF2B5EF4-FFF2-40B4-BE49-F238E27FC236}">
                <a16:creationId xmlns:a16="http://schemas.microsoft.com/office/drawing/2014/main" id="{C8DCE2BA-C5E4-4F38-BC69-22BB8607D201}"/>
              </a:ext>
            </a:extLst>
          </p:cNvPr>
          <p:cNvSpPr>
            <a:spLocks noGrp="1"/>
          </p:cNvSpPr>
          <p:nvPr>
            <p:ph type="title"/>
          </p:nvPr>
        </p:nvSpPr>
        <p:spPr>
          <a:xfrm>
            <a:off x="776677" y="4062121"/>
            <a:ext cx="4721096" cy="2529180"/>
          </a:xfrm>
        </p:spPr>
        <p:txBody>
          <a:bodyPr/>
          <a:lstStyle/>
          <a:p>
            <a:r>
              <a:rPr lang="pt-BR" sz="3600" b="1" dirty="0">
                <a:solidFill>
                  <a:srgbClr val="FFFFFF"/>
                </a:solidFill>
              </a:rPr>
              <a:t>Exercício Expositivo sobre o Plano de Ação de Emergência para Barragens de Mineração (PAEBM) </a:t>
            </a:r>
          </a:p>
        </p:txBody>
      </p:sp>
      <p:sp>
        <p:nvSpPr>
          <p:cNvPr id="5" name="Espaço Reservado para Conteúdo 7">
            <a:extLst>
              <a:ext uri="{FF2B5EF4-FFF2-40B4-BE49-F238E27FC236}">
                <a16:creationId xmlns:a16="http://schemas.microsoft.com/office/drawing/2014/main" id="{8800920E-97B0-4972-BF5C-9988A454C9CF}"/>
              </a:ext>
            </a:extLst>
          </p:cNvPr>
          <p:cNvSpPr txBox="1">
            <a:spLocks/>
          </p:cNvSpPr>
          <p:nvPr/>
        </p:nvSpPr>
        <p:spPr>
          <a:xfrm>
            <a:off x="776676" y="6765837"/>
            <a:ext cx="3612444" cy="447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i="1" dirty="0" err="1">
                <a:solidFill>
                  <a:srgbClr val="FFFFFF"/>
                </a:solidFill>
              </a:rPr>
              <a:t>Itaminas</a:t>
            </a:r>
            <a:r>
              <a:rPr lang="pt-BR" i="1" dirty="0">
                <a:solidFill>
                  <a:srgbClr val="FFFFFF"/>
                </a:solidFill>
              </a:rPr>
              <a:t> – 2022 </a:t>
            </a:r>
          </a:p>
        </p:txBody>
      </p:sp>
      <p:sp>
        <p:nvSpPr>
          <p:cNvPr id="9" name="Gráfico 21">
            <a:extLst>
              <a:ext uri="{FF2B5EF4-FFF2-40B4-BE49-F238E27FC236}">
                <a16:creationId xmlns:a16="http://schemas.microsoft.com/office/drawing/2014/main" id="{5DCA2235-B86F-564B-A1FF-473E29B3CF75}"/>
              </a:ext>
            </a:extLst>
          </p:cNvPr>
          <p:cNvSpPr/>
          <p:nvPr/>
        </p:nvSpPr>
        <p:spPr>
          <a:xfrm>
            <a:off x="4552401" y="952217"/>
            <a:ext cx="684146" cy="577322"/>
          </a:xfrm>
          <a:custGeom>
            <a:avLst/>
            <a:gdLst>
              <a:gd name="connsiteX0" fmla="*/ 333680 w 398343"/>
              <a:gd name="connsiteY0" fmla="*/ 158 h 313650"/>
              <a:gd name="connsiteX1" fmla="*/ 327484 w 398343"/>
              <a:gd name="connsiteY1" fmla="*/ 0 h 313650"/>
              <a:gd name="connsiteX2" fmla="*/ 251623 w 398343"/>
              <a:gd name="connsiteY2" fmla="*/ 0 h 313650"/>
              <a:gd name="connsiteX3" fmla="*/ 251623 w 398343"/>
              <a:gd name="connsiteY3" fmla="*/ 6173 h 313650"/>
              <a:gd name="connsiteX4" fmla="*/ 268093 w 398343"/>
              <a:gd name="connsiteY4" fmla="*/ 6173 h 313650"/>
              <a:gd name="connsiteX5" fmla="*/ 268093 w 398343"/>
              <a:gd name="connsiteY5" fmla="*/ 207440 h 313650"/>
              <a:gd name="connsiteX6" fmla="*/ 258698 w 398343"/>
              <a:gd name="connsiteY6" fmla="*/ 207440 h 313650"/>
              <a:gd name="connsiteX7" fmla="*/ 258698 w 398343"/>
              <a:gd name="connsiteY7" fmla="*/ 207440 h 313650"/>
              <a:gd name="connsiteX8" fmla="*/ 253178 w 398343"/>
              <a:gd name="connsiteY8" fmla="*/ 207440 h 313650"/>
              <a:gd name="connsiteX9" fmla="*/ 253809 w 398343"/>
              <a:gd name="connsiteY9" fmla="*/ 220508 h 313650"/>
              <a:gd name="connsiteX10" fmla="*/ 252502 w 398343"/>
              <a:gd name="connsiteY10" fmla="*/ 234184 h 313650"/>
              <a:gd name="connsiteX11" fmla="*/ 248852 w 398343"/>
              <a:gd name="connsiteY11" fmla="*/ 247387 h 313650"/>
              <a:gd name="connsiteX12" fmla="*/ 242273 w 398343"/>
              <a:gd name="connsiteY12" fmla="*/ 241597 h 313650"/>
              <a:gd name="connsiteX13" fmla="*/ 222378 w 398343"/>
              <a:gd name="connsiteY13" fmla="*/ 227966 h 313650"/>
              <a:gd name="connsiteX14" fmla="*/ 213817 w 398343"/>
              <a:gd name="connsiteY14" fmla="*/ 223595 h 313650"/>
              <a:gd name="connsiteX15" fmla="*/ 194147 w 398343"/>
              <a:gd name="connsiteY15" fmla="*/ 216791 h 313650"/>
              <a:gd name="connsiteX16" fmla="*/ 186645 w 398343"/>
              <a:gd name="connsiteY16" fmla="*/ 195589 h 313650"/>
              <a:gd name="connsiteX17" fmla="*/ 184076 w 398343"/>
              <a:gd name="connsiteY17" fmla="*/ 174568 h 313650"/>
              <a:gd name="connsiteX18" fmla="*/ 193787 w 398343"/>
              <a:gd name="connsiteY18" fmla="*/ 143250 h 313650"/>
              <a:gd name="connsiteX19" fmla="*/ 213817 w 398343"/>
              <a:gd name="connsiteY19" fmla="*/ 132458 h 313650"/>
              <a:gd name="connsiteX20" fmla="*/ 220824 w 398343"/>
              <a:gd name="connsiteY20" fmla="*/ 131962 h 313650"/>
              <a:gd name="connsiteX21" fmla="*/ 231413 w 398343"/>
              <a:gd name="connsiteY21" fmla="*/ 133562 h 313650"/>
              <a:gd name="connsiteX22" fmla="*/ 242250 w 398343"/>
              <a:gd name="connsiteY22" fmla="*/ 137528 h 313650"/>
              <a:gd name="connsiteX23" fmla="*/ 243535 w 398343"/>
              <a:gd name="connsiteY23" fmla="*/ 138113 h 313650"/>
              <a:gd name="connsiteX24" fmla="*/ 247906 w 398343"/>
              <a:gd name="connsiteY24" fmla="*/ 128042 h 313650"/>
              <a:gd name="connsiteX25" fmla="*/ 242250 w 398343"/>
              <a:gd name="connsiteY25" fmla="*/ 126307 h 313650"/>
              <a:gd name="connsiteX26" fmla="*/ 237001 w 398343"/>
              <a:gd name="connsiteY26" fmla="*/ 125226 h 313650"/>
              <a:gd name="connsiteX27" fmla="*/ 225600 w 398343"/>
              <a:gd name="connsiteY27" fmla="*/ 124302 h 313650"/>
              <a:gd name="connsiteX28" fmla="*/ 213794 w 398343"/>
              <a:gd name="connsiteY28" fmla="*/ 125136 h 313650"/>
              <a:gd name="connsiteX29" fmla="*/ 182814 w 398343"/>
              <a:gd name="connsiteY29" fmla="*/ 138902 h 313650"/>
              <a:gd name="connsiteX30" fmla="*/ 181530 w 398343"/>
              <a:gd name="connsiteY30" fmla="*/ 140051 h 313650"/>
              <a:gd name="connsiteX31" fmla="*/ 164317 w 398343"/>
              <a:gd name="connsiteY31" fmla="*/ 180201 h 313650"/>
              <a:gd name="connsiteX32" fmla="*/ 166885 w 398343"/>
              <a:gd name="connsiteY32" fmla="*/ 198135 h 313650"/>
              <a:gd name="connsiteX33" fmla="*/ 169994 w 398343"/>
              <a:gd name="connsiteY33" fmla="*/ 206967 h 313650"/>
              <a:gd name="connsiteX34" fmla="*/ 148162 w 398343"/>
              <a:gd name="connsiteY34" fmla="*/ 206967 h 313650"/>
              <a:gd name="connsiteX35" fmla="*/ 148162 w 398343"/>
              <a:gd name="connsiteY35" fmla="*/ 6173 h 313650"/>
              <a:gd name="connsiteX36" fmla="*/ 164632 w 398343"/>
              <a:gd name="connsiteY36" fmla="*/ 6173 h 313650"/>
              <a:gd name="connsiteX37" fmla="*/ 164632 w 398343"/>
              <a:gd name="connsiteY37" fmla="*/ 0 h 313650"/>
              <a:gd name="connsiteX38" fmla="*/ 109094 w 398343"/>
              <a:gd name="connsiteY38" fmla="*/ 0 h 313650"/>
              <a:gd name="connsiteX39" fmla="*/ 109094 w 398343"/>
              <a:gd name="connsiteY39" fmla="*/ 6173 h 313650"/>
              <a:gd name="connsiteX40" fmla="*/ 125564 w 398343"/>
              <a:gd name="connsiteY40" fmla="*/ 6173 h 313650"/>
              <a:gd name="connsiteX41" fmla="*/ 125564 w 398343"/>
              <a:gd name="connsiteY41" fmla="*/ 100848 h 313650"/>
              <a:gd name="connsiteX42" fmla="*/ 39113 w 398343"/>
              <a:gd name="connsiteY42" fmla="*/ 100848 h 313650"/>
              <a:gd name="connsiteX43" fmla="*/ 39113 w 398343"/>
              <a:gd name="connsiteY43" fmla="*/ 6173 h 313650"/>
              <a:gd name="connsiteX44" fmla="*/ 53510 w 398343"/>
              <a:gd name="connsiteY44" fmla="*/ 6173 h 313650"/>
              <a:gd name="connsiteX45" fmla="*/ 53510 w 398343"/>
              <a:gd name="connsiteY45" fmla="*/ 0 h 313650"/>
              <a:gd name="connsiteX46" fmla="*/ 0 w 398343"/>
              <a:gd name="connsiteY46" fmla="*/ 0 h 313650"/>
              <a:gd name="connsiteX47" fmla="*/ 0 w 398343"/>
              <a:gd name="connsiteY47" fmla="*/ 6173 h 313650"/>
              <a:gd name="connsiteX48" fmla="*/ 16470 w 398343"/>
              <a:gd name="connsiteY48" fmla="*/ 6173 h 313650"/>
              <a:gd name="connsiteX49" fmla="*/ 16470 w 398343"/>
              <a:gd name="connsiteY49" fmla="*/ 206967 h 313650"/>
              <a:gd name="connsiteX50" fmla="*/ 0 w 398343"/>
              <a:gd name="connsiteY50" fmla="*/ 206967 h 313650"/>
              <a:gd name="connsiteX51" fmla="*/ 0 w 398343"/>
              <a:gd name="connsiteY51" fmla="*/ 214064 h 313650"/>
              <a:gd name="connsiteX52" fmla="*/ 53510 w 398343"/>
              <a:gd name="connsiteY52" fmla="*/ 214064 h 313650"/>
              <a:gd name="connsiteX53" fmla="*/ 53510 w 398343"/>
              <a:gd name="connsiteY53" fmla="*/ 206967 h 313650"/>
              <a:gd name="connsiteX54" fmla="*/ 39113 w 398343"/>
              <a:gd name="connsiteY54" fmla="*/ 206967 h 313650"/>
              <a:gd name="connsiteX55" fmla="*/ 39113 w 398343"/>
              <a:gd name="connsiteY55" fmla="*/ 104971 h 313650"/>
              <a:gd name="connsiteX56" fmla="*/ 125564 w 398343"/>
              <a:gd name="connsiteY56" fmla="*/ 104971 h 313650"/>
              <a:gd name="connsiteX57" fmla="*/ 125564 w 398343"/>
              <a:gd name="connsiteY57" fmla="*/ 206967 h 313650"/>
              <a:gd name="connsiteX58" fmla="*/ 109094 w 398343"/>
              <a:gd name="connsiteY58" fmla="*/ 206967 h 313650"/>
              <a:gd name="connsiteX59" fmla="*/ 109094 w 398343"/>
              <a:gd name="connsiteY59" fmla="*/ 214064 h 313650"/>
              <a:gd name="connsiteX60" fmla="*/ 173397 w 398343"/>
              <a:gd name="connsiteY60" fmla="*/ 214064 h 313650"/>
              <a:gd name="connsiteX61" fmla="*/ 174726 w 398343"/>
              <a:gd name="connsiteY61" fmla="*/ 216498 h 313650"/>
              <a:gd name="connsiteX62" fmla="*/ 136266 w 398343"/>
              <a:gd name="connsiteY62" fmla="*/ 230647 h 313650"/>
              <a:gd name="connsiteX63" fmla="*/ 132120 w 398343"/>
              <a:gd name="connsiteY63" fmla="*/ 234184 h 313650"/>
              <a:gd name="connsiteX64" fmla="*/ 115267 w 398343"/>
              <a:gd name="connsiteY64" fmla="*/ 270887 h 313650"/>
              <a:gd name="connsiteX65" fmla="*/ 129011 w 398343"/>
              <a:gd name="connsiteY65" fmla="*/ 301371 h 313650"/>
              <a:gd name="connsiteX66" fmla="*/ 136288 w 398343"/>
              <a:gd name="connsiteY66" fmla="*/ 306733 h 313650"/>
              <a:gd name="connsiteX67" fmla="*/ 163506 w 398343"/>
              <a:gd name="connsiteY67" fmla="*/ 313650 h 313650"/>
              <a:gd name="connsiteX68" fmla="*/ 182882 w 398343"/>
              <a:gd name="connsiteY68" fmla="*/ 311510 h 313650"/>
              <a:gd name="connsiteX69" fmla="*/ 199374 w 398343"/>
              <a:gd name="connsiteY69" fmla="*/ 305900 h 313650"/>
              <a:gd name="connsiteX70" fmla="*/ 213862 w 398343"/>
              <a:gd name="connsiteY70" fmla="*/ 297608 h 313650"/>
              <a:gd name="connsiteX71" fmla="*/ 233058 w 398343"/>
              <a:gd name="connsiteY71" fmla="*/ 281521 h 313650"/>
              <a:gd name="connsiteX72" fmla="*/ 242296 w 398343"/>
              <a:gd name="connsiteY72" fmla="*/ 288573 h 313650"/>
              <a:gd name="connsiteX73" fmla="*/ 255476 w 398343"/>
              <a:gd name="connsiteY73" fmla="*/ 297811 h 313650"/>
              <a:gd name="connsiteX74" fmla="*/ 266494 w 398343"/>
              <a:gd name="connsiteY74" fmla="*/ 304458 h 313650"/>
              <a:gd name="connsiteX75" fmla="*/ 288912 w 398343"/>
              <a:gd name="connsiteY75" fmla="*/ 311555 h 313650"/>
              <a:gd name="connsiteX76" fmla="*/ 289835 w 398343"/>
              <a:gd name="connsiteY76" fmla="*/ 310068 h 313650"/>
              <a:gd name="connsiteX77" fmla="*/ 277443 w 398343"/>
              <a:gd name="connsiteY77" fmla="*/ 284676 h 313650"/>
              <a:gd name="connsiteX78" fmla="*/ 255453 w 398343"/>
              <a:gd name="connsiteY78" fmla="*/ 254394 h 313650"/>
              <a:gd name="connsiteX79" fmla="*/ 253786 w 398343"/>
              <a:gd name="connsiteY79" fmla="*/ 252344 h 313650"/>
              <a:gd name="connsiteX80" fmla="*/ 255453 w 398343"/>
              <a:gd name="connsiteY80" fmla="*/ 247365 h 313650"/>
              <a:gd name="connsiteX81" fmla="*/ 257999 w 398343"/>
              <a:gd name="connsiteY81" fmla="*/ 238127 h 313650"/>
              <a:gd name="connsiteX82" fmla="*/ 261176 w 398343"/>
              <a:gd name="connsiteY82" fmla="*/ 214087 h 313650"/>
              <a:gd name="connsiteX83" fmla="*/ 313357 w 398343"/>
              <a:gd name="connsiteY83" fmla="*/ 214087 h 313650"/>
              <a:gd name="connsiteX84" fmla="*/ 313357 w 398343"/>
              <a:gd name="connsiteY84" fmla="*/ 206990 h 313650"/>
              <a:gd name="connsiteX85" fmla="*/ 290714 w 398343"/>
              <a:gd name="connsiteY85" fmla="*/ 206990 h 313650"/>
              <a:gd name="connsiteX86" fmla="*/ 290714 w 398343"/>
              <a:gd name="connsiteY86" fmla="*/ 109094 h 313650"/>
              <a:gd name="connsiteX87" fmla="*/ 317526 w 398343"/>
              <a:gd name="connsiteY87" fmla="*/ 109094 h 313650"/>
              <a:gd name="connsiteX88" fmla="*/ 333680 w 398343"/>
              <a:gd name="connsiteY88" fmla="*/ 108193 h 313650"/>
              <a:gd name="connsiteX89" fmla="*/ 398343 w 398343"/>
              <a:gd name="connsiteY89" fmla="*/ 53420 h 313650"/>
              <a:gd name="connsiteX90" fmla="*/ 333680 w 398343"/>
              <a:gd name="connsiteY90" fmla="*/ 158 h 313650"/>
              <a:gd name="connsiteX91" fmla="*/ 213817 w 398343"/>
              <a:gd name="connsiteY91" fmla="*/ 290263 h 313650"/>
              <a:gd name="connsiteX92" fmla="*/ 202123 w 398343"/>
              <a:gd name="connsiteY92" fmla="*/ 297315 h 313650"/>
              <a:gd name="connsiteX93" fmla="*/ 182859 w 398343"/>
              <a:gd name="connsiteY93" fmla="*/ 303466 h 313650"/>
              <a:gd name="connsiteX94" fmla="*/ 173802 w 398343"/>
              <a:gd name="connsiteY94" fmla="*/ 304165 h 313650"/>
              <a:gd name="connsiteX95" fmla="*/ 147531 w 398343"/>
              <a:gd name="connsiteY95" fmla="*/ 294792 h 313650"/>
              <a:gd name="connsiteX96" fmla="*/ 137821 w 398343"/>
              <a:gd name="connsiteY96" fmla="*/ 269648 h 313650"/>
              <a:gd name="connsiteX97" fmla="*/ 149739 w 398343"/>
              <a:gd name="connsiteY97" fmla="*/ 239637 h 313650"/>
              <a:gd name="connsiteX98" fmla="*/ 179097 w 398343"/>
              <a:gd name="connsiteY98" fmla="*/ 225848 h 313650"/>
              <a:gd name="connsiteX99" fmla="*/ 182837 w 398343"/>
              <a:gd name="connsiteY99" fmla="*/ 231007 h 313650"/>
              <a:gd name="connsiteX100" fmla="*/ 200726 w 398343"/>
              <a:gd name="connsiteY100" fmla="*/ 252119 h 313650"/>
              <a:gd name="connsiteX101" fmla="*/ 213817 w 398343"/>
              <a:gd name="connsiteY101" fmla="*/ 265164 h 313650"/>
              <a:gd name="connsiteX102" fmla="*/ 227876 w 398343"/>
              <a:gd name="connsiteY102" fmla="*/ 277624 h 313650"/>
              <a:gd name="connsiteX103" fmla="*/ 213817 w 398343"/>
              <a:gd name="connsiteY103" fmla="*/ 290263 h 313650"/>
              <a:gd name="connsiteX104" fmla="*/ 213839 w 398343"/>
              <a:gd name="connsiteY104" fmla="*/ 250992 h 313650"/>
              <a:gd name="connsiteX105" fmla="*/ 213817 w 398343"/>
              <a:gd name="connsiteY105" fmla="*/ 250970 h 313650"/>
              <a:gd name="connsiteX106" fmla="*/ 199758 w 398343"/>
              <a:gd name="connsiteY106" fmla="*/ 228529 h 313650"/>
              <a:gd name="connsiteX107" fmla="*/ 213817 w 398343"/>
              <a:gd name="connsiteY107" fmla="*/ 232314 h 313650"/>
              <a:gd name="connsiteX108" fmla="*/ 223820 w 398343"/>
              <a:gd name="connsiteY108" fmla="*/ 236911 h 313650"/>
              <a:gd name="connsiteX109" fmla="*/ 242273 w 398343"/>
              <a:gd name="connsiteY109" fmla="*/ 250046 h 313650"/>
              <a:gd name="connsiteX110" fmla="*/ 245968 w 398343"/>
              <a:gd name="connsiteY110" fmla="*/ 253516 h 313650"/>
              <a:gd name="connsiteX111" fmla="*/ 242273 w 398343"/>
              <a:gd name="connsiteY111" fmla="*/ 260455 h 313650"/>
              <a:gd name="connsiteX112" fmla="*/ 240673 w 398343"/>
              <a:gd name="connsiteY112" fmla="*/ 262821 h 313650"/>
              <a:gd name="connsiteX113" fmla="*/ 233486 w 398343"/>
              <a:gd name="connsiteY113" fmla="*/ 271450 h 313650"/>
              <a:gd name="connsiteX114" fmla="*/ 213839 w 398343"/>
              <a:gd name="connsiteY114" fmla="*/ 250992 h 313650"/>
              <a:gd name="connsiteX115" fmla="*/ 255453 w 398343"/>
              <a:gd name="connsiteY115" fmla="*/ 264668 h 313650"/>
              <a:gd name="connsiteX116" fmla="*/ 266426 w 398343"/>
              <a:gd name="connsiteY116" fmla="*/ 280823 h 313650"/>
              <a:gd name="connsiteX117" fmla="*/ 272329 w 398343"/>
              <a:gd name="connsiteY117" fmla="*/ 299478 h 313650"/>
              <a:gd name="connsiteX118" fmla="*/ 256129 w 398343"/>
              <a:gd name="connsiteY118" fmla="*/ 289925 h 313650"/>
              <a:gd name="connsiteX119" fmla="*/ 255431 w 398343"/>
              <a:gd name="connsiteY119" fmla="*/ 289430 h 313650"/>
              <a:gd name="connsiteX120" fmla="*/ 242250 w 398343"/>
              <a:gd name="connsiteY120" fmla="*/ 278863 h 313650"/>
              <a:gd name="connsiteX121" fmla="*/ 238555 w 398343"/>
              <a:gd name="connsiteY121" fmla="*/ 275528 h 313650"/>
              <a:gd name="connsiteX122" fmla="*/ 242250 w 398343"/>
              <a:gd name="connsiteY122" fmla="*/ 270864 h 313650"/>
              <a:gd name="connsiteX123" fmla="*/ 244368 w 398343"/>
              <a:gd name="connsiteY123" fmla="*/ 268003 h 313650"/>
              <a:gd name="connsiteX124" fmla="*/ 250339 w 398343"/>
              <a:gd name="connsiteY124" fmla="*/ 258810 h 313650"/>
              <a:gd name="connsiteX125" fmla="*/ 255453 w 398343"/>
              <a:gd name="connsiteY125" fmla="*/ 264668 h 313650"/>
              <a:gd name="connsiteX126" fmla="*/ 333680 w 398343"/>
              <a:gd name="connsiteY126" fmla="*/ 100487 h 313650"/>
              <a:gd name="connsiteX127" fmla="*/ 320928 w 398343"/>
              <a:gd name="connsiteY127" fmla="*/ 100848 h 313650"/>
              <a:gd name="connsiteX128" fmla="*/ 290692 w 398343"/>
              <a:gd name="connsiteY128" fmla="*/ 100848 h 313650"/>
              <a:gd name="connsiteX129" fmla="*/ 290692 w 398343"/>
              <a:gd name="connsiteY129" fmla="*/ 6173 h 313650"/>
              <a:gd name="connsiteX130" fmla="*/ 324352 w 398343"/>
              <a:gd name="connsiteY130" fmla="*/ 6173 h 313650"/>
              <a:gd name="connsiteX131" fmla="*/ 333680 w 398343"/>
              <a:gd name="connsiteY131" fmla="*/ 6985 h 313650"/>
              <a:gd name="connsiteX132" fmla="*/ 375970 w 398343"/>
              <a:gd name="connsiteY132" fmla="*/ 54772 h 313650"/>
              <a:gd name="connsiteX133" fmla="*/ 333680 w 398343"/>
              <a:gd name="connsiteY133" fmla="*/ 100487 h 31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398343" h="313650">
                <a:moveTo>
                  <a:pt x="333680" y="158"/>
                </a:moveTo>
                <a:cubicBezTo>
                  <a:pt x="331675" y="90"/>
                  <a:pt x="329602" y="0"/>
                  <a:pt x="327484" y="0"/>
                </a:cubicBezTo>
                <a:lnTo>
                  <a:pt x="251623" y="0"/>
                </a:lnTo>
                <a:lnTo>
                  <a:pt x="251623" y="6173"/>
                </a:lnTo>
                <a:lnTo>
                  <a:pt x="268093" y="6173"/>
                </a:lnTo>
                <a:lnTo>
                  <a:pt x="268093" y="207440"/>
                </a:lnTo>
                <a:cubicBezTo>
                  <a:pt x="268093" y="207440"/>
                  <a:pt x="263632" y="207440"/>
                  <a:pt x="258698" y="207440"/>
                </a:cubicBezTo>
                <a:lnTo>
                  <a:pt x="258698" y="207440"/>
                </a:lnTo>
                <a:cubicBezTo>
                  <a:pt x="255746" y="207440"/>
                  <a:pt x="253291" y="207440"/>
                  <a:pt x="253178" y="207440"/>
                </a:cubicBezTo>
                <a:cubicBezTo>
                  <a:pt x="253538" y="211766"/>
                  <a:pt x="253809" y="218616"/>
                  <a:pt x="253809" y="220508"/>
                </a:cubicBezTo>
                <a:cubicBezTo>
                  <a:pt x="253809" y="225240"/>
                  <a:pt x="253403" y="229723"/>
                  <a:pt x="252502" y="234184"/>
                </a:cubicBezTo>
                <a:cubicBezTo>
                  <a:pt x="251691" y="238713"/>
                  <a:pt x="250452" y="243061"/>
                  <a:pt x="248852" y="247387"/>
                </a:cubicBezTo>
                <a:cubicBezTo>
                  <a:pt x="246689" y="245382"/>
                  <a:pt x="244481" y="243422"/>
                  <a:pt x="242273" y="241597"/>
                </a:cubicBezTo>
                <a:cubicBezTo>
                  <a:pt x="235852" y="236302"/>
                  <a:pt x="229228" y="231728"/>
                  <a:pt x="222378" y="227966"/>
                </a:cubicBezTo>
                <a:cubicBezTo>
                  <a:pt x="219539" y="226366"/>
                  <a:pt x="216701" y="224902"/>
                  <a:pt x="213817" y="223595"/>
                </a:cubicBezTo>
                <a:cubicBezTo>
                  <a:pt x="207373" y="220643"/>
                  <a:pt x="200839" y="218390"/>
                  <a:pt x="194147" y="216791"/>
                </a:cubicBezTo>
                <a:cubicBezTo>
                  <a:pt x="190858" y="209738"/>
                  <a:pt x="188334" y="202686"/>
                  <a:pt x="186645" y="195589"/>
                </a:cubicBezTo>
                <a:cubicBezTo>
                  <a:pt x="184955" y="188492"/>
                  <a:pt x="184076" y="181507"/>
                  <a:pt x="184076" y="174568"/>
                </a:cubicBezTo>
                <a:cubicBezTo>
                  <a:pt x="184076" y="161207"/>
                  <a:pt x="187321" y="150753"/>
                  <a:pt x="193787" y="143250"/>
                </a:cubicBezTo>
                <a:cubicBezTo>
                  <a:pt x="198901" y="137302"/>
                  <a:pt x="205570" y="133697"/>
                  <a:pt x="213817" y="132458"/>
                </a:cubicBezTo>
                <a:cubicBezTo>
                  <a:pt x="216047" y="132120"/>
                  <a:pt x="218368" y="131962"/>
                  <a:pt x="220824" y="131962"/>
                </a:cubicBezTo>
                <a:cubicBezTo>
                  <a:pt x="224001" y="131962"/>
                  <a:pt x="227560" y="132481"/>
                  <a:pt x="231413" y="133562"/>
                </a:cubicBezTo>
                <a:cubicBezTo>
                  <a:pt x="234883" y="134486"/>
                  <a:pt x="238510" y="135815"/>
                  <a:pt x="242250" y="137528"/>
                </a:cubicBezTo>
                <a:cubicBezTo>
                  <a:pt x="242679" y="137730"/>
                  <a:pt x="243107" y="137933"/>
                  <a:pt x="243535" y="138113"/>
                </a:cubicBezTo>
                <a:lnTo>
                  <a:pt x="247906" y="128042"/>
                </a:lnTo>
                <a:cubicBezTo>
                  <a:pt x="246036" y="127366"/>
                  <a:pt x="244143" y="126803"/>
                  <a:pt x="242250" y="126307"/>
                </a:cubicBezTo>
                <a:cubicBezTo>
                  <a:pt x="240516" y="125857"/>
                  <a:pt x="238758" y="125496"/>
                  <a:pt x="237001" y="125226"/>
                </a:cubicBezTo>
                <a:cubicBezTo>
                  <a:pt x="233306" y="124595"/>
                  <a:pt x="229543" y="124302"/>
                  <a:pt x="225600" y="124302"/>
                </a:cubicBezTo>
                <a:cubicBezTo>
                  <a:pt x="221500" y="124302"/>
                  <a:pt x="217557" y="124572"/>
                  <a:pt x="213794" y="125136"/>
                </a:cubicBezTo>
                <a:cubicBezTo>
                  <a:pt x="201763" y="126916"/>
                  <a:pt x="191444" y="131489"/>
                  <a:pt x="182814" y="138902"/>
                </a:cubicBezTo>
                <a:cubicBezTo>
                  <a:pt x="182386" y="139285"/>
                  <a:pt x="181958" y="139668"/>
                  <a:pt x="181530" y="140051"/>
                </a:cubicBezTo>
                <a:cubicBezTo>
                  <a:pt x="170062" y="150528"/>
                  <a:pt x="164317" y="163956"/>
                  <a:pt x="164317" y="180201"/>
                </a:cubicBezTo>
                <a:cubicBezTo>
                  <a:pt x="164317" y="186104"/>
                  <a:pt x="165195" y="192074"/>
                  <a:pt x="166885" y="198135"/>
                </a:cubicBezTo>
                <a:cubicBezTo>
                  <a:pt x="167696" y="201042"/>
                  <a:pt x="168755" y="203993"/>
                  <a:pt x="169994" y="206967"/>
                </a:cubicBezTo>
                <a:lnTo>
                  <a:pt x="148162" y="206967"/>
                </a:lnTo>
                <a:lnTo>
                  <a:pt x="148162" y="6173"/>
                </a:lnTo>
                <a:lnTo>
                  <a:pt x="164632" y="6173"/>
                </a:lnTo>
                <a:lnTo>
                  <a:pt x="164632" y="0"/>
                </a:lnTo>
                <a:lnTo>
                  <a:pt x="109094" y="0"/>
                </a:lnTo>
                <a:lnTo>
                  <a:pt x="109094" y="6173"/>
                </a:lnTo>
                <a:lnTo>
                  <a:pt x="125564" y="6173"/>
                </a:lnTo>
                <a:lnTo>
                  <a:pt x="125564" y="100848"/>
                </a:lnTo>
                <a:lnTo>
                  <a:pt x="39113" y="100848"/>
                </a:lnTo>
                <a:lnTo>
                  <a:pt x="39113" y="6173"/>
                </a:lnTo>
                <a:lnTo>
                  <a:pt x="53510" y="6173"/>
                </a:lnTo>
                <a:lnTo>
                  <a:pt x="53510" y="0"/>
                </a:lnTo>
                <a:lnTo>
                  <a:pt x="0" y="0"/>
                </a:lnTo>
                <a:lnTo>
                  <a:pt x="0" y="6173"/>
                </a:lnTo>
                <a:lnTo>
                  <a:pt x="16470" y="6173"/>
                </a:lnTo>
                <a:lnTo>
                  <a:pt x="16470" y="206967"/>
                </a:lnTo>
                <a:lnTo>
                  <a:pt x="0" y="206967"/>
                </a:lnTo>
                <a:lnTo>
                  <a:pt x="0" y="214064"/>
                </a:lnTo>
                <a:lnTo>
                  <a:pt x="53510" y="214064"/>
                </a:lnTo>
                <a:lnTo>
                  <a:pt x="53510" y="206967"/>
                </a:lnTo>
                <a:lnTo>
                  <a:pt x="39113" y="206967"/>
                </a:lnTo>
                <a:lnTo>
                  <a:pt x="39113" y="104971"/>
                </a:lnTo>
                <a:lnTo>
                  <a:pt x="125564" y="104971"/>
                </a:lnTo>
                <a:lnTo>
                  <a:pt x="125564" y="206967"/>
                </a:lnTo>
                <a:lnTo>
                  <a:pt x="109094" y="206967"/>
                </a:lnTo>
                <a:lnTo>
                  <a:pt x="109094" y="214064"/>
                </a:lnTo>
                <a:lnTo>
                  <a:pt x="173397" y="214064"/>
                </a:lnTo>
                <a:cubicBezTo>
                  <a:pt x="173825" y="214875"/>
                  <a:pt x="174253" y="215687"/>
                  <a:pt x="174726" y="216498"/>
                </a:cubicBezTo>
                <a:cubicBezTo>
                  <a:pt x="159608" y="217714"/>
                  <a:pt x="146788" y="222446"/>
                  <a:pt x="136266" y="230647"/>
                </a:cubicBezTo>
                <a:cubicBezTo>
                  <a:pt x="134846" y="231751"/>
                  <a:pt x="133450" y="232945"/>
                  <a:pt x="132120" y="234184"/>
                </a:cubicBezTo>
                <a:cubicBezTo>
                  <a:pt x="120877" y="244571"/>
                  <a:pt x="115267" y="256805"/>
                  <a:pt x="115267" y="270887"/>
                </a:cubicBezTo>
                <a:cubicBezTo>
                  <a:pt x="115267" y="283031"/>
                  <a:pt x="119841" y="293192"/>
                  <a:pt x="129011" y="301371"/>
                </a:cubicBezTo>
                <a:cubicBezTo>
                  <a:pt x="131287" y="303421"/>
                  <a:pt x="133720" y="305201"/>
                  <a:pt x="136288" y="306733"/>
                </a:cubicBezTo>
                <a:cubicBezTo>
                  <a:pt x="144016" y="311329"/>
                  <a:pt x="153096" y="313650"/>
                  <a:pt x="163506" y="313650"/>
                </a:cubicBezTo>
                <a:cubicBezTo>
                  <a:pt x="170152" y="313650"/>
                  <a:pt x="176618" y="312929"/>
                  <a:pt x="182882" y="311510"/>
                </a:cubicBezTo>
                <a:cubicBezTo>
                  <a:pt x="188537" y="310225"/>
                  <a:pt x="194035" y="308355"/>
                  <a:pt x="199374" y="305900"/>
                </a:cubicBezTo>
                <a:cubicBezTo>
                  <a:pt x="204219" y="303669"/>
                  <a:pt x="209040" y="300920"/>
                  <a:pt x="213862" y="297608"/>
                </a:cubicBezTo>
                <a:cubicBezTo>
                  <a:pt x="220283" y="293192"/>
                  <a:pt x="226682" y="287830"/>
                  <a:pt x="233058" y="281521"/>
                </a:cubicBezTo>
                <a:cubicBezTo>
                  <a:pt x="236280" y="284045"/>
                  <a:pt x="239344" y="286388"/>
                  <a:pt x="242296" y="288573"/>
                </a:cubicBezTo>
                <a:cubicBezTo>
                  <a:pt x="247072" y="292088"/>
                  <a:pt x="251443" y="295175"/>
                  <a:pt x="255476" y="297811"/>
                </a:cubicBezTo>
                <a:cubicBezTo>
                  <a:pt x="259532" y="300470"/>
                  <a:pt x="263204" y="302678"/>
                  <a:pt x="266494" y="304458"/>
                </a:cubicBezTo>
                <a:cubicBezTo>
                  <a:pt x="275145" y="309076"/>
                  <a:pt x="282580" y="311442"/>
                  <a:pt x="288912" y="311555"/>
                </a:cubicBezTo>
                <a:lnTo>
                  <a:pt x="289835" y="310068"/>
                </a:lnTo>
                <a:cubicBezTo>
                  <a:pt x="287515" y="302610"/>
                  <a:pt x="283414" y="294139"/>
                  <a:pt x="277443" y="284676"/>
                </a:cubicBezTo>
                <a:cubicBezTo>
                  <a:pt x="271856" y="275708"/>
                  <a:pt x="264556" y="265592"/>
                  <a:pt x="255453" y="254394"/>
                </a:cubicBezTo>
                <a:lnTo>
                  <a:pt x="253786" y="252344"/>
                </a:lnTo>
                <a:cubicBezTo>
                  <a:pt x="254372" y="250654"/>
                  <a:pt x="254935" y="248987"/>
                  <a:pt x="255453" y="247365"/>
                </a:cubicBezTo>
                <a:cubicBezTo>
                  <a:pt x="256422" y="244323"/>
                  <a:pt x="257278" y="240989"/>
                  <a:pt x="257999" y="238127"/>
                </a:cubicBezTo>
                <a:cubicBezTo>
                  <a:pt x="260320" y="228890"/>
                  <a:pt x="261019" y="222468"/>
                  <a:pt x="261176" y="214087"/>
                </a:cubicBezTo>
                <a:lnTo>
                  <a:pt x="313357" y="214087"/>
                </a:lnTo>
                <a:lnTo>
                  <a:pt x="313357" y="206990"/>
                </a:lnTo>
                <a:lnTo>
                  <a:pt x="290714" y="206990"/>
                </a:lnTo>
                <a:lnTo>
                  <a:pt x="290714" y="109094"/>
                </a:lnTo>
                <a:lnTo>
                  <a:pt x="317526" y="109094"/>
                </a:lnTo>
                <a:cubicBezTo>
                  <a:pt x="323248" y="109094"/>
                  <a:pt x="328633" y="108508"/>
                  <a:pt x="333680" y="108193"/>
                </a:cubicBezTo>
                <a:cubicBezTo>
                  <a:pt x="379665" y="105196"/>
                  <a:pt x="398343" y="88163"/>
                  <a:pt x="398343" y="53420"/>
                </a:cubicBezTo>
                <a:cubicBezTo>
                  <a:pt x="398366" y="24829"/>
                  <a:pt x="380612" y="1983"/>
                  <a:pt x="333680" y="158"/>
                </a:cubicBezTo>
                <a:close/>
                <a:moveTo>
                  <a:pt x="213817" y="290263"/>
                </a:moveTo>
                <a:cubicBezTo>
                  <a:pt x="210054" y="292989"/>
                  <a:pt x="206156" y="295333"/>
                  <a:pt x="202123" y="297315"/>
                </a:cubicBezTo>
                <a:cubicBezTo>
                  <a:pt x="195770" y="300447"/>
                  <a:pt x="189326" y="302497"/>
                  <a:pt x="182859" y="303466"/>
                </a:cubicBezTo>
                <a:cubicBezTo>
                  <a:pt x="179863" y="303917"/>
                  <a:pt x="176844" y="304165"/>
                  <a:pt x="173802" y="304165"/>
                </a:cubicBezTo>
                <a:cubicBezTo>
                  <a:pt x="162740" y="304165"/>
                  <a:pt x="154020" y="301033"/>
                  <a:pt x="147531" y="294792"/>
                </a:cubicBezTo>
                <a:cubicBezTo>
                  <a:pt x="141065" y="288573"/>
                  <a:pt x="137821" y="280192"/>
                  <a:pt x="137821" y="269648"/>
                </a:cubicBezTo>
                <a:cubicBezTo>
                  <a:pt x="137821" y="258134"/>
                  <a:pt x="141786" y="248108"/>
                  <a:pt x="149739" y="239637"/>
                </a:cubicBezTo>
                <a:cubicBezTo>
                  <a:pt x="157648" y="231143"/>
                  <a:pt x="167471" y="226569"/>
                  <a:pt x="179097" y="225848"/>
                </a:cubicBezTo>
                <a:cubicBezTo>
                  <a:pt x="180313" y="227583"/>
                  <a:pt x="181553" y="229295"/>
                  <a:pt x="182837" y="231007"/>
                </a:cubicBezTo>
                <a:cubicBezTo>
                  <a:pt x="188222" y="238172"/>
                  <a:pt x="194170" y="245202"/>
                  <a:pt x="200726" y="252119"/>
                </a:cubicBezTo>
                <a:cubicBezTo>
                  <a:pt x="204827" y="256490"/>
                  <a:pt x="209198" y="260838"/>
                  <a:pt x="213817" y="265164"/>
                </a:cubicBezTo>
                <a:cubicBezTo>
                  <a:pt x="218255" y="269332"/>
                  <a:pt x="222964" y="273478"/>
                  <a:pt x="227876" y="277624"/>
                </a:cubicBezTo>
                <a:cubicBezTo>
                  <a:pt x="223437" y="282468"/>
                  <a:pt x="218751" y="286681"/>
                  <a:pt x="213817" y="290263"/>
                </a:cubicBezTo>
                <a:close/>
                <a:moveTo>
                  <a:pt x="213839" y="250992"/>
                </a:moveTo>
                <a:lnTo>
                  <a:pt x="213817" y="250970"/>
                </a:lnTo>
                <a:cubicBezTo>
                  <a:pt x="208229" y="243827"/>
                  <a:pt x="203543" y="236347"/>
                  <a:pt x="199758" y="228529"/>
                </a:cubicBezTo>
                <a:cubicBezTo>
                  <a:pt x="204534" y="229340"/>
                  <a:pt x="209220" y="230579"/>
                  <a:pt x="213817" y="232314"/>
                </a:cubicBezTo>
                <a:cubicBezTo>
                  <a:pt x="217196" y="233599"/>
                  <a:pt x="220531" y="235131"/>
                  <a:pt x="223820" y="236911"/>
                </a:cubicBezTo>
                <a:cubicBezTo>
                  <a:pt x="230219" y="240358"/>
                  <a:pt x="236347" y="244751"/>
                  <a:pt x="242273" y="250046"/>
                </a:cubicBezTo>
                <a:cubicBezTo>
                  <a:pt x="243512" y="251150"/>
                  <a:pt x="244751" y="252322"/>
                  <a:pt x="245968" y="253516"/>
                </a:cubicBezTo>
                <a:cubicBezTo>
                  <a:pt x="244954" y="255904"/>
                  <a:pt x="243692" y="258202"/>
                  <a:pt x="242273" y="260455"/>
                </a:cubicBezTo>
                <a:cubicBezTo>
                  <a:pt x="241777" y="261266"/>
                  <a:pt x="241237" y="262055"/>
                  <a:pt x="240673" y="262821"/>
                </a:cubicBezTo>
                <a:cubicBezTo>
                  <a:pt x="238578" y="265750"/>
                  <a:pt x="236212" y="268634"/>
                  <a:pt x="233486" y="271450"/>
                </a:cubicBezTo>
                <a:cubicBezTo>
                  <a:pt x="225916" y="264916"/>
                  <a:pt x="219404" y="258089"/>
                  <a:pt x="213839" y="250992"/>
                </a:cubicBezTo>
                <a:close/>
                <a:moveTo>
                  <a:pt x="255453" y="264668"/>
                </a:moveTo>
                <a:cubicBezTo>
                  <a:pt x="259915" y="270098"/>
                  <a:pt x="263565" y="275483"/>
                  <a:pt x="266426" y="280823"/>
                </a:cubicBezTo>
                <a:cubicBezTo>
                  <a:pt x="270391" y="288010"/>
                  <a:pt x="272329" y="294296"/>
                  <a:pt x="272329" y="299478"/>
                </a:cubicBezTo>
                <a:cubicBezTo>
                  <a:pt x="267079" y="297068"/>
                  <a:pt x="261694" y="293868"/>
                  <a:pt x="256129" y="289925"/>
                </a:cubicBezTo>
                <a:lnTo>
                  <a:pt x="255431" y="289430"/>
                </a:lnTo>
                <a:cubicBezTo>
                  <a:pt x="251173" y="286388"/>
                  <a:pt x="246802" y="282873"/>
                  <a:pt x="242250" y="278863"/>
                </a:cubicBezTo>
                <a:cubicBezTo>
                  <a:pt x="241034" y="277781"/>
                  <a:pt x="239795" y="276677"/>
                  <a:pt x="238555" y="275528"/>
                </a:cubicBezTo>
                <a:cubicBezTo>
                  <a:pt x="239817" y="274019"/>
                  <a:pt x="241056" y="272441"/>
                  <a:pt x="242250" y="270864"/>
                </a:cubicBezTo>
                <a:cubicBezTo>
                  <a:pt x="242971" y="269918"/>
                  <a:pt x="243670" y="268972"/>
                  <a:pt x="244368" y="268003"/>
                </a:cubicBezTo>
                <a:cubicBezTo>
                  <a:pt x="246216" y="265389"/>
                  <a:pt x="248221" y="262303"/>
                  <a:pt x="250339" y="258810"/>
                </a:cubicBezTo>
                <a:cubicBezTo>
                  <a:pt x="252164" y="260771"/>
                  <a:pt x="253854" y="262708"/>
                  <a:pt x="255453" y="264668"/>
                </a:cubicBezTo>
                <a:close/>
                <a:moveTo>
                  <a:pt x="333680" y="100487"/>
                </a:moveTo>
                <a:cubicBezTo>
                  <a:pt x="329737" y="100915"/>
                  <a:pt x="325479" y="100848"/>
                  <a:pt x="320928" y="100848"/>
                </a:cubicBezTo>
                <a:lnTo>
                  <a:pt x="290692" y="100848"/>
                </a:lnTo>
                <a:lnTo>
                  <a:pt x="290692" y="6173"/>
                </a:lnTo>
                <a:lnTo>
                  <a:pt x="324352" y="6173"/>
                </a:lnTo>
                <a:cubicBezTo>
                  <a:pt x="327642" y="6173"/>
                  <a:pt x="330751" y="6692"/>
                  <a:pt x="333680" y="6985"/>
                </a:cubicBezTo>
                <a:cubicBezTo>
                  <a:pt x="363601" y="9981"/>
                  <a:pt x="375970" y="27893"/>
                  <a:pt x="375970" y="54772"/>
                </a:cubicBezTo>
                <a:cubicBezTo>
                  <a:pt x="375970" y="82620"/>
                  <a:pt x="362294" y="97333"/>
                  <a:pt x="333680" y="100487"/>
                </a:cubicBezTo>
                <a:close/>
              </a:path>
            </a:pathLst>
          </a:custGeom>
          <a:solidFill>
            <a:srgbClr val="FFFFFF"/>
          </a:solidFill>
          <a:ln w="2206" cap="flat">
            <a:noFill/>
            <a:prstDash val="solid"/>
            <a:miter/>
          </a:ln>
        </p:spPr>
        <p:txBody>
          <a:bodyPr rtlCol="0" anchor="ctr"/>
          <a:lstStyle/>
          <a:p>
            <a:endParaRPr lang="pt-BR" sz="1013"/>
          </a:p>
        </p:txBody>
      </p:sp>
      <p:grpSp>
        <p:nvGrpSpPr>
          <p:cNvPr id="10" name="Agrupar 9">
            <a:extLst>
              <a:ext uri="{FF2B5EF4-FFF2-40B4-BE49-F238E27FC236}">
                <a16:creationId xmlns:a16="http://schemas.microsoft.com/office/drawing/2014/main" id="{A6ADC701-7312-A04A-989D-15B325070D5E}"/>
              </a:ext>
            </a:extLst>
          </p:cNvPr>
          <p:cNvGrpSpPr/>
          <p:nvPr/>
        </p:nvGrpSpPr>
        <p:grpSpPr>
          <a:xfrm>
            <a:off x="5963190" y="11025918"/>
            <a:ext cx="647745" cy="647745"/>
            <a:chOff x="5625311" y="11248167"/>
            <a:chExt cx="647745" cy="647745"/>
          </a:xfrm>
        </p:grpSpPr>
        <p:sp>
          <p:nvSpPr>
            <p:cNvPr id="11" name="Oval 6">
              <a:hlinkClick r:id="" action="ppaction://hlinkshowjump?jump=nextslide"/>
              <a:extLst>
                <a:ext uri="{FF2B5EF4-FFF2-40B4-BE49-F238E27FC236}">
                  <a16:creationId xmlns:a16="http://schemas.microsoft.com/office/drawing/2014/main" id="{9B97D41E-EC4C-8744-9439-BFE798C6EDF3}"/>
                </a:ext>
              </a:extLst>
            </p:cNvPr>
            <p:cNvSpPr/>
            <p:nvPr/>
          </p:nvSpPr>
          <p:spPr>
            <a:xfrm>
              <a:off x="5625311" y="11248167"/>
              <a:ext cx="647745" cy="64774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 name="Agrupar 11">
              <a:extLst>
                <a:ext uri="{FF2B5EF4-FFF2-40B4-BE49-F238E27FC236}">
                  <a16:creationId xmlns:a16="http://schemas.microsoft.com/office/drawing/2014/main" id="{A5547B2F-F9AA-2F42-BB65-D28CC56C4FFC}"/>
                </a:ext>
              </a:extLst>
            </p:cNvPr>
            <p:cNvGrpSpPr/>
            <p:nvPr/>
          </p:nvGrpSpPr>
          <p:grpSpPr>
            <a:xfrm>
              <a:off x="5856588" y="11353790"/>
              <a:ext cx="267168" cy="315233"/>
              <a:chOff x="5847121" y="11291308"/>
              <a:chExt cx="323273" cy="381432"/>
            </a:xfrm>
            <a:solidFill>
              <a:schemeClr val="bg2"/>
            </a:solidFill>
          </p:grpSpPr>
          <p:sp>
            <p:nvSpPr>
              <p:cNvPr id="13" name="Retângulo Arredondado 9">
                <a:extLst>
                  <a:ext uri="{FF2B5EF4-FFF2-40B4-BE49-F238E27FC236}">
                    <a16:creationId xmlns:a16="http://schemas.microsoft.com/office/drawing/2014/main" id="{90710F72-BC80-A342-8361-49169A32B225}"/>
                  </a:ext>
                </a:extLst>
              </p:cNvPr>
              <p:cNvSpPr/>
              <p:nvPr/>
            </p:nvSpPr>
            <p:spPr>
              <a:xfrm rot="2700000">
                <a:off x="5847121" y="11430903"/>
                <a:ext cx="323273" cy="440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Arredondado 10">
                <a:extLst>
                  <a:ext uri="{FF2B5EF4-FFF2-40B4-BE49-F238E27FC236}">
                    <a16:creationId xmlns:a16="http://schemas.microsoft.com/office/drawing/2014/main" id="{64E06441-F90B-A444-8C83-AC6CBBA73AF1}"/>
                  </a:ext>
                </a:extLst>
              </p:cNvPr>
              <p:cNvSpPr/>
              <p:nvPr/>
            </p:nvSpPr>
            <p:spPr>
              <a:xfrm rot="18900000">
                <a:off x="5847121" y="11628657"/>
                <a:ext cx="323273" cy="440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grpSp>
        <p:nvGrpSpPr>
          <p:cNvPr id="15" name="Agrupar 14">
            <a:extLst>
              <a:ext uri="{FF2B5EF4-FFF2-40B4-BE49-F238E27FC236}">
                <a16:creationId xmlns:a16="http://schemas.microsoft.com/office/drawing/2014/main" id="{91A85734-7830-4140-A3D5-C71F461224FA}"/>
              </a:ext>
            </a:extLst>
          </p:cNvPr>
          <p:cNvGrpSpPr/>
          <p:nvPr/>
        </p:nvGrpSpPr>
        <p:grpSpPr>
          <a:xfrm>
            <a:off x="6058717" y="3642929"/>
            <a:ext cx="442418" cy="4615196"/>
            <a:chOff x="5404103" y="2691185"/>
            <a:chExt cx="647745" cy="6757110"/>
          </a:xfrm>
          <a:solidFill>
            <a:schemeClr val="tx1"/>
          </a:solidFill>
        </p:grpSpPr>
        <p:sp>
          <p:nvSpPr>
            <p:cNvPr id="16" name="Oval 15">
              <a:extLst>
                <a:ext uri="{FF2B5EF4-FFF2-40B4-BE49-F238E27FC236}">
                  <a16:creationId xmlns:a16="http://schemas.microsoft.com/office/drawing/2014/main" id="{FA5100A7-4BDA-3449-BD76-ADFF6FA71EB9}"/>
                </a:ext>
              </a:extLst>
            </p:cNvPr>
            <p:cNvSpPr/>
            <p:nvPr/>
          </p:nvSpPr>
          <p:spPr>
            <a:xfrm rot="10800000" flipH="1">
              <a:off x="5404103" y="7909010"/>
              <a:ext cx="647745" cy="647745"/>
            </a:xfrm>
            <a:prstGeom prst="ellipse">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Oval 16">
              <a:extLst>
                <a:ext uri="{FF2B5EF4-FFF2-40B4-BE49-F238E27FC236}">
                  <a16:creationId xmlns:a16="http://schemas.microsoft.com/office/drawing/2014/main" id="{69B06733-E1F8-6747-A5A3-5C0838FC21E8}"/>
                </a:ext>
              </a:extLst>
            </p:cNvPr>
            <p:cNvSpPr/>
            <p:nvPr/>
          </p:nvSpPr>
          <p:spPr>
            <a:xfrm rot="10800000" flipH="1">
              <a:off x="5404103" y="7036537"/>
              <a:ext cx="647745" cy="647745"/>
            </a:xfrm>
            <a:prstGeom prst="ellipse">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Oval 17">
              <a:extLst>
                <a:ext uri="{FF2B5EF4-FFF2-40B4-BE49-F238E27FC236}">
                  <a16:creationId xmlns:a16="http://schemas.microsoft.com/office/drawing/2014/main" id="{E957FA1A-0E7C-4545-8AA8-1E8FD8CB1F04}"/>
                </a:ext>
              </a:extLst>
            </p:cNvPr>
            <p:cNvSpPr/>
            <p:nvPr/>
          </p:nvSpPr>
          <p:spPr>
            <a:xfrm rot="10800000" flipH="1">
              <a:off x="5404103" y="6164064"/>
              <a:ext cx="647745" cy="647745"/>
            </a:xfrm>
            <a:prstGeom prst="ellipse">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Oval 18">
              <a:extLst>
                <a:ext uri="{FF2B5EF4-FFF2-40B4-BE49-F238E27FC236}">
                  <a16:creationId xmlns:a16="http://schemas.microsoft.com/office/drawing/2014/main" id="{CB88E2EF-AB59-874D-927C-1C2AAADCE668}"/>
                </a:ext>
              </a:extLst>
            </p:cNvPr>
            <p:cNvSpPr/>
            <p:nvPr/>
          </p:nvSpPr>
          <p:spPr>
            <a:xfrm rot="10800000" flipH="1">
              <a:off x="5404103" y="5304811"/>
              <a:ext cx="647745" cy="647745"/>
            </a:xfrm>
            <a:prstGeom prst="ellipse">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Oval 19">
              <a:extLst>
                <a:ext uri="{FF2B5EF4-FFF2-40B4-BE49-F238E27FC236}">
                  <a16:creationId xmlns:a16="http://schemas.microsoft.com/office/drawing/2014/main" id="{54168A6F-22CF-D142-951F-79995C0EC19C}"/>
                </a:ext>
              </a:extLst>
            </p:cNvPr>
            <p:cNvSpPr/>
            <p:nvPr/>
          </p:nvSpPr>
          <p:spPr>
            <a:xfrm rot="10800000" flipH="1">
              <a:off x="5404103" y="4432338"/>
              <a:ext cx="647745" cy="647745"/>
            </a:xfrm>
            <a:prstGeom prst="ellipse">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Oval 20">
              <a:extLst>
                <a:ext uri="{FF2B5EF4-FFF2-40B4-BE49-F238E27FC236}">
                  <a16:creationId xmlns:a16="http://schemas.microsoft.com/office/drawing/2014/main" id="{E4893463-4961-ED47-850D-469FB5F7A42D}"/>
                </a:ext>
              </a:extLst>
            </p:cNvPr>
            <p:cNvSpPr/>
            <p:nvPr/>
          </p:nvSpPr>
          <p:spPr>
            <a:xfrm rot="10800000" flipH="1">
              <a:off x="5404103" y="3559865"/>
              <a:ext cx="647745" cy="647745"/>
            </a:xfrm>
            <a:prstGeom prst="ellipse">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Oval 21">
              <a:extLst>
                <a:ext uri="{FF2B5EF4-FFF2-40B4-BE49-F238E27FC236}">
                  <a16:creationId xmlns:a16="http://schemas.microsoft.com/office/drawing/2014/main" id="{C60B1344-E5FD-8344-92F1-29CB5317CB0A}"/>
                </a:ext>
              </a:extLst>
            </p:cNvPr>
            <p:cNvSpPr/>
            <p:nvPr/>
          </p:nvSpPr>
          <p:spPr>
            <a:xfrm rot="10800000" flipH="1">
              <a:off x="5404103" y="8800550"/>
              <a:ext cx="647745" cy="647745"/>
            </a:xfrm>
            <a:prstGeom prst="ellipse">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Oval 22">
              <a:extLst>
                <a:ext uri="{FF2B5EF4-FFF2-40B4-BE49-F238E27FC236}">
                  <a16:creationId xmlns:a16="http://schemas.microsoft.com/office/drawing/2014/main" id="{FADAE476-F8DD-0A43-940B-392587950915}"/>
                </a:ext>
              </a:extLst>
            </p:cNvPr>
            <p:cNvSpPr/>
            <p:nvPr/>
          </p:nvSpPr>
          <p:spPr>
            <a:xfrm rot="10800000" flipH="1">
              <a:off x="5404103" y="2691185"/>
              <a:ext cx="647745" cy="647745"/>
            </a:xfrm>
            <a:prstGeom prst="ellipse">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4" name="Imagem 23" descr="Desenho de um círculo&#10;&#10;Descrição gerada automaticamente com confiança baixa">
            <a:extLst>
              <a:ext uri="{FF2B5EF4-FFF2-40B4-BE49-F238E27FC236}">
                <a16:creationId xmlns:a16="http://schemas.microsoft.com/office/drawing/2014/main" id="{757E6D4B-55E8-4F33-8B5E-15B879F5AF5D}"/>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colorTemperature colorTemp="5308"/>
                    </a14:imgEffect>
                    <a14:imgEffect>
                      <a14:saturation sat="185000"/>
                    </a14:imgEffect>
                    <a14:imgEffect>
                      <a14:brightnessContrast bright="-52000" contrast="51000"/>
                    </a14:imgEffect>
                  </a14:imgLayer>
                </a14:imgProps>
              </a:ext>
              <a:ext uri="{28A0092B-C50C-407E-A947-70E740481C1C}">
                <a14:useLocalDpi xmlns:a14="http://schemas.microsoft.com/office/drawing/2010/main" val="0"/>
              </a:ext>
            </a:extLst>
          </a:blip>
          <a:stretch>
            <a:fillRect/>
          </a:stretch>
        </p:blipFill>
        <p:spPr>
          <a:xfrm>
            <a:off x="947128" y="838702"/>
            <a:ext cx="2242978" cy="690837"/>
          </a:xfrm>
          <a:prstGeom prst="rect">
            <a:avLst/>
          </a:prstGeom>
        </p:spPr>
      </p:pic>
    </p:spTree>
    <p:extLst>
      <p:ext uri="{BB962C8B-B14F-4D97-AF65-F5344CB8AC3E}">
        <p14:creationId xmlns:p14="http://schemas.microsoft.com/office/powerpoint/2010/main" val="3568140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F5571F9-76DC-184A-A70C-042D9C9CA7EA}"/>
              </a:ext>
            </a:extLst>
          </p:cNvPr>
          <p:cNvPicPr>
            <a:picLocks noChangeAspect="1"/>
          </p:cNvPicPr>
          <p:nvPr/>
        </p:nvPicPr>
        <p:blipFill>
          <a:blip r:embed="rId3"/>
          <a:stretch>
            <a:fillRect/>
          </a:stretch>
        </p:blipFill>
        <p:spPr>
          <a:xfrm>
            <a:off x="5640170" y="110079"/>
            <a:ext cx="927466" cy="135637"/>
          </a:xfrm>
          <a:prstGeom prst="rect">
            <a:avLst/>
          </a:prstGeom>
        </p:spPr>
      </p:pic>
      <p:grpSp>
        <p:nvGrpSpPr>
          <p:cNvPr id="12" name="Agrupar 11">
            <a:extLst>
              <a:ext uri="{FF2B5EF4-FFF2-40B4-BE49-F238E27FC236}">
                <a16:creationId xmlns:a16="http://schemas.microsoft.com/office/drawing/2014/main" id="{2AEAD870-C690-45B2-9965-475F37D855FC}"/>
              </a:ext>
            </a:extLst>
          </p:cNvPr>
          <p:cNvGrpSpPr/>
          <p:nvPr/>
        </p:nvGrpSpPr>
        <p:grpSpPr>
          <a:xfrm>
            <a:off x="3196567" y="11323064"/>
            <a:ext cx="647745" cy="647745"/>
            <a:chOff x="3105127" y="11323064"/>
            <a:chExt cx="647745" cy="647745"/>
          </a:xfrm>
        </p:grpSpPr>
        <p:sp>
          <p:nvSpPr>
            <p:cNvPr id="13" name="Oval 6">
              <a:hlinkClick r:id="rId4" action="ppaction://hlinksldjump"/>
              <a:extLst>
                <a:ext uri="{FF2B5EF4-FFF2-40B4-BE49-F238E27FC236}">
                  <a16:creationId xmlns:a16="http://schemas.microsoft.com/office/drawing/2014/main" id="{7D550BF2-24E4-491C-84CB-0F1E8834C723}"/>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4" name="Agrupar 13">
              <a:extLst>
                <a:ext uri="{FF2B5EF4-FFF2-40B4-BE49-F238E27FC236}">
                  <a16:creationId xmlns:a16="http://schemas.microsoft.com/office/drawing/2014/main" id="{2A9EFD06-8222-4741-87B9-B4327962C21F}"/>
                </a:ext>
              </a:extLst>
            </p:cNvPr>
            <p:cNvGrpSpPr/>
            <p:nvPr/>
          </p:nvGrpSpPr>
          <p:grpSpPr>
            <a:xfrm>
              <a:off x="3267363" y="11527957"/>
              <a:ext cx="323273" cy="238049"/>
              <a:chOff x="-1866900" y="8425296"/>
              <a:chExt cx="762000" cy="561109"/>
            </a:xfrm>
          </p:grpSpPr>
          <p:sp>
            <p:nvSpPr>
              <p:cNvPr id="15" name="Retângulo Arredondado 8">
                <a:extLst>
                  <a:ext uri="{FF2B5EF4-FFF2-40B4-BE49-F238E27FC236}">
                    <a16:creationId xmlns:a16="http://schemas.microsoft.com/office/drawing/2014/main" id="{3E920ECE-B284-4BED-87E7-58AA2009E576}"/>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Arredondado 9">
                <a:extLst>
                  <a:ext uri="{FF2B5EF4-FFF2-40B4-BE49-F238E27FC236}">
                    <a16:creationId xmlns:a16="http://schemas.microsoft.com/office/drawing/2014/main" id="{9587EAE2-D210-4958-A51D-543FE6511EF5}"/>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Arredondado 10">
                <a:extLst>
                  <a:ext uri="{FF2B5EF4-FFF2-40B4-BE49-F238E27FC236}">
                    <a16:creationId xmlns:a16="http://schemas.microsoft.com/office/drawing/2014/main" id="{D39B8DAE-3F13-4699-AA78-5527F7F9C11A}"/>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graphicFrame>
        <p:nvGraphicFramePr>
          <p:cNvPr id="3" name="Tabela 2">
            <a:extLst>
              <a:ext uri="{FF2B5EF4-FFF2-40B4-BE49-F238E27FC236}">
                <a16:creationId xmlns:a16="http://schemas.microsoft.com/office/drawing/2014/main" id="{C45740C1-9D88-0C0B-45F7-E0E485AC3076}"/>
              </a:ext>
            </a:extLst>
          </p:cNvPr>
          <p:cNvGraphicFramePr>
            <a:graphicFrameLocks noGrp="1"/>
          </p:cNvGraphicFramePr>
          <p:nvPr>
            <p:extLst>
              <p:ext uri="{D42A27DB-BD31-4B8C-83A1-F6EECF244321}">
                <p14:modId xmlns:p14="http://schemas.microsoft.com/office/powerpoint/2010/main" val="2478576428"/>
              </p:ext>
            </p:extLst>
          </p:nvPr>
        </p:nvGraphicFramePr>
        <p:xfrm>
          <a:off x="905691" y="715158"/>
          <a:ext cx="5617029" cy="10500429"/>
        </p:xfrm>
        <a:graphic>
          <a:graphicData uri="http://schemas.openxmlformats.org/drawingml/2006/table">
            <a:tbl>
              <a:tblPr firstRow="1" bandRow="1">
                <a:tableStyleId>{8EC20E35-A176-4012-BC5E-935CFFF8708E}</a:tableStyleId>
              </a:tblPr>
              <a:tblGrid>
                <a:gridCol w="2063932">
                  <a:extLst>
                    <a:ext uri="{9D8B030D-6E8A-4147-A177-3AD203B41FA5}">
                      <a16:colId xmlns:a16="http://schemas.microsoft.com/office/drawing/2014/main" val="1367107579"/>
                    </a:ext>
                  </a:extLst>
                </a:gridCol>
                <a:gridCol w="121920">
                  <a:extLst>
                    <a:ext uri="{9D8B030D-6E8A-4147-A177-3AD203B41FA5}">
                      <a16:colId xmlns:a16="http://schemas.microsoft.com/office/drawing/2014/main" val="766971558"/>
                    </a:ext>
                  </a:extLst>
                </a:gridCol>
                <a:gridCol w="1486958">
                  <a:extLst>
                    <a:ext uri="{9D8B030D-6E8A-4147-A177-3AD203B41FA5}">
                      <a16:colId xmlns:a16="http://schemas.microsoft.com/office/drawing/2014/main" val="2461904997"/>
                    </a:ext>
                  </a:extLst>
                </a:gridCol>
                <a:gridCol w="254756">
                  <a:extLst>
                    <a:ext uri="{9D8B030D-6E8A-4147-A177-3AD203B41FA5}">
                      <a16:colId xmlns:a16="http://schemas.microsoft.com/office/drawing/2014/main" val="1146227857"/>
                    </a:ext>
                  </a:extLst>
                </a:gridCol>
                <a:gridCol w="1689463">
                  <a:extLst>
                    <a:ext uri="{9D8B030D-6E8A-4147-A177-3AD203B41FA5}">
                      <a16:colId xmlns:a16="http://schemas.microsoft.com/office/drawing/2014/main" val="137726878"/>
                    </a:ext>
                  </a:extLst>
                </a:gridCol>
              </a:tblGrid>
              <a:tr h="298829">
                <a:tc gridSpan="5">
                  <a:txBody>
                    <a:bodyPr/>
                    <a:lstStyle/>
                    <a:p>
                      <a:pPr algn="ctr" fontAlgn="base"/>
                      <a:r>
                        <a:rPr lang="pt-BR" sz="1400" b="1" dirty="0">
                          <a:solidFill>
                            <a:srgbClr val="FFFFFF"/>
                          </a:solidFill>
                          <a:effectLst/>
                        </a:rPr>
                        <a:t>LISTA DE CONTATOS – PAEBM​</a:t>
                      </a:r>
                      <a:endParaRPr lang="pt-BR" sz="1050" b="1" dirty="0">
                        <a:solidFill>
                          <a:srgbClr val="FFFFFF"/>
                        </a:solidFill>
                        <a:effectLst/>
                        <a:latin typeface="Segoe UI Semibold" panose="020B0702040204020203" pitchFamily="34" charset="0"/>
                        <a:cs typeface="Segoe UI Semibold" panose="020B0702040204020203"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hMerge="1">
                  <a:txBody>
                    <a:bodyPr/>
                    <a:lstStyle/>
                    <a:p>
                      <a:endParaRPr lang="pt-BR"/>
                    </a:p>
                  </a:txBody>
                  <a:tcPr>
                    <a:lnL w="19050" cap="flat" cmpd="sng" algn="ctr">
                      <a:solidFill>
                        <a:schemeClr val="tx1"/>
                      </a:solidFill>
                      <a:prstDash val="solid"/>
                      <a:round/>
                      <a:headEnd type="none" w="med" len="med"/>
                      <a:tailEnd type="none" w="med" len="med"/>
                    </a:lnL>
                  </a:tcPr>
                </a:tc>
                <a:tc hMerge="1">
                  <a:txBody>
                    <a:bodyPr/>
                    <a:lstStyle/>
                    <a:p>
                      <a:endParaRPr lang="pt-BR"/>
                    </a:p>
                  </a:txBody>
                  <a:tcPr/>
                </a:tc>
                <a:tc hMerge="1">
                  <a:txBody>
                    <a:bodyPr/>
                    <a:lstStyle/>
                    <a:p>
                      <a:endParaRPr lang="pt-BR"/>
                    </a:p>
                  </a:txBody>
                  <a:tcPr/>
                </a:tc>
                <a:tc hMerge="1">
                  <a:txBody>
                    <a:bodyPr/>
                    <a:lstStyle/>
                    <a:p>
                      <a:pPr algn="ctr" fontAlgn="base"/>
                      <a:endParaRPr lang="pt-BR" sz="1050" b="1" dirty="0">
                        <a:solidFill>
                          <a:srgbClr val="FFFFFF"/>
                        </a:solidFill>
                        <a:effectLst/>
                        <a:latin typeface="Segoe UI Semibold" panose="020B0702040204020203" pitchFamily="34" charset="0"/>
                        <a:cs typeface="Segoe UI Semibold" panose="020B0702040204020203"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43236352"/>
                  </a:ext>
                </a:extLst>
              </a:tr>
              <a:tr h="566616">
                <a:tc>
                  <a:txBody>
                    <a:bodyPr/>
                    <a:lstStyle/>
                    <a:p>
                      <a:pPr algn="ctr" fontAlgn="base"/>
                      <a:r>
                        <a:rPr lang="pt-BR" sz="1400" dirty="0">
                          <a:solidFill>
                            <a:schemeClr val="bg1">
                              <a:lumMod val="10000"/>
                            </a:schemeClr>
                          </a:solidFill>
                          <a:effectLst/>
                          <a:latin typeface="Segoe UI Semibold" panose="020B0702040204020203" pitchFamily="34" charset="0"/>
                          <a:cs typeface="Segoe UI Semibold" panose="020B0702040204020203" pitchFamily="34" charset="0"/>
                        </a:rPr>
                        <a:t>Função no PAEBM</a:t>
                      </a:r>
                    </a:p>
                  </a:txBody>
                  <a:tcPr anchor="ctr">
                    <a:lnL w="19050" cap="flat" cmpd="sng" algn="ctr">
                      <a:solidFill>
                        <a:schemeClr val="tx1"/>
                      </a:solidFill>
                      <a:prstDash val="solid"/>
                      <a:round/>
                      <a:headEnd type="none" w="med" len="med"/>
                      <a:tailEnd type="none" w="med" len="med"/>
                    </a:lnL>
                  </a:tcPr>
                </a:tc>
                <a:tc gridSpan="2">
                  <a:txBody>
                    <a:bodyPr/>
                    <a:lstStyle/>
                    <a:p>
                      <a:pPr algn="ctr" fontAlgn="base"/>
                      <a:r>
                        <a:rPr lang="pt-BR" sz="1400" dirty="0">
                          <a:solidFill>
                            <a:schemeClr val="bg1">
                              <a:lumMod val="10000"/>
                            </a:schemeClr>
                          </a:solidFill>
                          <a:effectLst/>
                          <a:latin typeface="Segoe UI Semibold" panose="020B0702040204020203" pitchFamily="34" charset="0"/>
                          <a:cs typeface="Segoe UI Semibold" panose="020B0702040204020203" pitchFamily="34" charset="0"/>
                        </a:rPr>
                        <a:t> Nome​</a:t>
                      </a:r>
                      <a:endParaRPr lang="pt-BR" sz="1100" dirty="0">
                        <a:solidFill>
                          <a:schemeClr val="bg1">
                            <a:lumMod val="10000"/>
                          </a:schemeClr>
                        </a:solidFill>
                        <a:effectLst/>
                        <a:latin typeface="Segoe UI Semibold" panose="020B0702040204020203" pitchFamily="34" charset="0"/>
                        <a:cs typeface="Segoe UI Semibold" panose="020B0702040204020203" pitchFamily="34" charset="0"/>
                      </a:endParaRPr>
                    </a:p>
                  </a:txBody>
                  <a:tcPr anchor="ctr"/>
                </a:tc>
                <a:tc hMerge="1">
                  <a:txBody>
                    <a:bodyPr/>
                    <a:lstStyle/>
                    <a:p>
                      <a:pPr algn="ctr" fontAlgn="base"/>
                      <a:endParaRPr lang="pt-BR" sz="1100" dirty="0">
                        <a:solidFill>
                          <a:schemeClr val="bg1">
                            <a:lumMod val="10000"/>
                          </a:schemeClr>
                        </a:solidFill>
                        <a:effectLst/>
                        <a:latin typeface="Segoe UI Semibold" panose="020B0702040204020203" pitchFamily="34" charset="0"/>
                        <a:cs typeface="Segoe UI Semibold" panose="020B0702040204020203" pitchFamily="34" charset="0"/>
                      </a:endParaRPr>
                    </a:p>
                  </a:txBody>
                  <a:tcPr anchor="ctr"/>
                </a:tc>
                <a:tc gridSpan="2">
                  <a:txBody>
                    <a:bodyPr/>
                    <a:lstStyle/>
                    <a:p>
                      <a:pPr algn="ctr" fontAlgn="base"/>
                      <a:r>
                        <a:rPr lang="pt-BR" sz="1400">
                          <a:solidFill>
                            <a:schemeClr val="bg1">
                              <a:lumMod val="10000"/>
                            </a:schemeClr>
                          </a:solidFill>
                          <a:effectLst/>
                          <a:latin typeface="Segoe UI Semibold" panose="020B0702040204020203" pitchFamily="34" charset="0"/>
                          <a:cs typeface="Segoe UI Semibold" panose="020B0702040204020203" pitchFamily="34" charset="0"/>
                        </a:rPr>
                        <a:t>Telefone</a:t>
                      </a:r>
                    </a:p>
                  </a:txBody>
                  <a:tcPr anchor="ctr"/>
                </a:tc>
                <a:tc hMerge="1">
                  <a:txBody>
                    <a:bodyPr/>
                    <a:lstStyle/>
                    <a:p>
                      <a:pPr algn="ctr" fontAlgn="base"/>
                      <a:endParaRPr lang="pt-BR" sz="1400">
                        <a:solidFill>
                          <a:schemeClr val="bg1">
                            <a:lumMod val="10000"/>
                          </a:schemeClr>
                        </a:solidFill>
                        <a:effectLst/>
                        <a:latin typeface="Segoe UI Semibold" panose="020B0702040204020203" pitchFamily="34" charset="0"/>
                        <a:cs typeface="Segoe UI Semibold" panose="020B0702040204020203" pitchFamily="34" charset="0"/>
                      </a:endParaRPr>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61566823"/>
                  </a:ext>
                </a:extLst>
              </a:tr>
              <a:tr h="446908">
                <a:tc gridSpan="5">
                  <a:txBody>
                    <a:bodyPr/>
                    <a:lstStyle/>
                    <a:p>
                      <a:pPr algn="ctr" fontAlgn="base"/>
                      <a:r>
                        <a:rPr lang="pt-BR" sz="1400" b="0" dirty="0">
                          <a:solidFill>
                            <a:schemeClr val="bg1">
                              <a:lumMod val="10000"/>
                            </a:schemeClr>
                          </a:solidFill>
                          <a:effectLst/>
                          <a:latin typeface="Segoe UI Semibold" panose="020B0702040204020203" pitchFamily="34" charset="0"/>
                          <a:cs typeface="Segoe UI Semibold" panose="020B0702040204020203" pitchFamily="34" charset="0"/>
                        </a:rPr>
                        <a:t>Grupos de Atuação Interna</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hMerge="1">
                  <a:txBody>
                    <a:bodyPr/>
                    <a:lstStyle/>
                    <a:p>
                      <a:endParaRPr lang="pt-BR"/>
                    </a:p>
                  </a:txBody>
                  <a:tcPr>
                    <a:lnL w="19050" cap="flat" cmpd="sng" algn="ctr">
                      <a:solidFill>
                        <a:schemeClr val="tx1"/>
                      </a:solidFill>
                      <a:prstDash val="solid"/>
                      <a:round/>
                      <a:headEnd type="none" w="med" len="med"/>
                      <a:tailEnd type="none" w="med" len="med"/>
                    </a:lnL>
                  </a:tcPr>
                </a:tc>
                <a:tc hMerge="1">
                  <a:txBody>
                    <a:bodyPr/>
                    <a:lstStyle/>
                    <a:p>
                      <a:endParaRPr lang="pt-BR"/>
                    </a:p>
                  </a:txBody>
                  <a:tcPr/>
                </a:tc>
                <a:tc hMerge="1">
                  <a:txBody>
                    <a:bodyPr/>
                    <a:lstStyle/>
                    <a:p>
                      <a:pPr algn="ctr" fontAlgn="base"/>
                      <a:endParaRPr lang="pt-BR" sz="1100">
                        <a:solidFill>
                          <a:schemeClr val="bg1">
                            <a:lumMod val="10000"/>
                          </a:schemeClr>
                        </a:solidFill>
                        <a:effectLst/>
                      </a:endParaRPr>
                    </a:p>
                  </a:txBody>
                  <a:tcPr anchor="ctr"/>
                </a:tc>
                <a:tc hMerge="1">
                  <a:txBody>
                    <a:bodyPr/>
                    <a:lstStyle/>
                    <a:p>
                      <a:pPr algn="ctr" fontAlgn="base"/>
                      <a:endParaRPr lang="pt-BR" sz="1400" b="0" dirty="0">
                        <a:solidFill>
                          <a:schemeClr val="bg1">
                            <a:lumMod val="10000"/>
                          </a:schemeClr>
                        </a:solidFill>
                        <a:effectLst/>
                        <a:latin typeface="Segoe UI Semibold" panose="020B0702040204020203" pitchFamily="34" charset="0"/>
                        <a:cs typeface="Segoe UI Semibold" panose="020B0702040204020203"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54700711"/>
                  </a:ext>
                </a:extLst>
              </a:tr>
              <a:tr h="689517">
                <a:tc gridSpan="2">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dirty="0">
                          <a:solidFill>
                            <a:schemeClr val="bg1">
                              <a:lumMod val="10000"/>
                            </a:schemeClr>
                          </a:solidFill>
                          <a:effectLst/>
                          <a:latin typeface="+mn-lt"/>
                          <a:ea typeface="+mn-ea"/>
                          <a:cs typeface="+mn-cs"/>
                        </a:rPr>
                        <a:t>Grupo de Avaliação Técnica</a:t>
                      </a:r>
                    </a:p>
                  </a:txBody>
                  <a:tcPr anchor="ctr">
                    <a:lnL w="19050" cap="flat" cmpd="sng" algn="ctr">
                      <a:solidFill>
                        <a:schemeClr val="tx1"/>
                      </a:solidFill>
                      <a:prstDash val="solid"/>
                      <a:round/>
                      <a:headEnd type="none" w="med" len="med"/>
                      <a:tailEnd type="none" w="med" len="med"/>
                    </a:lnL>
                  </a:tcPr>
                </a:tc>
                <a:tc hMerge="1">
                  <a:txBody>
                    <a:bodyPr/>
                    <a:lstStyle/>
                    <a:p>
                      <a:pPr algn="ctr" fontAlgn="base"/>
                      <a:r>
                        <a:rPr lang="pt-BR" sz="1200" noProof="0">
                          <a:solidFill>
                            <a:schemeClr val="bg1">
                              <a:lumMod val="10000"/>
                            </a:schemeClr>
                          </a:solidFill>
                          <a:effectLst/>
                        </a:rPr>
                        <a:t>Regina Rodrigues Silva</a:t>
                      </a:r>
                      <a:endParaRPr lang="pt-BR" sz="1200" noProof="0" dirty="0">
                        <a:solidFill>
                          <a:schemeClr val="bg1">
                            <a:lumMod val="10000"/>
                          </a:schemeClr>
                        </a:solidFill>
                        <a:effectLst/>
                      </a:endParaRPr>
                    </a:p>
                  </a:txBody>
                  <a:tcPr anchor="ctr"/>
                </a:tc>
                <a:tc gridSpan="2">
                  <a:txBody>
                    <a:bodyPr/>
                    <a:lstStyle/>
                    <a:p>
                      <a:pPr algn="ctr" fontAlgn="base"/>
                      <a:r>
                        <a:rPr lang="pt-BR" sz="1200" noProof="0" dirty="0">
                          <a:solidFill>
                            <a:schemeClr val="bg1">
                              <a:lumMod val="10000"/>
                            </a:schemeClr>
                          </a:solidFill>
                          <a:effectLst/>
                        </a:rPr>
                        <a:t>Regina Rodrigues Silva</a:t>
                      </a:r>
                    </a:p>
                  </a:txBody>
                  <a:tcPr anchor="ctr"/>
                </a:tc>
                <a:tc hMerge="1">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dirty="0">
                          <a:solidFill>
                            <a:schemeClr val="bg1">
                              <a:lumMod val="10000"/>
                            </a:schemeClr>
                          </a:solidFill>
                          <a:effectLst/>
                          <a:latin typeface="+mn-lt"/>
                          <a:ea typeface="+mn-ea"/>
                          <a:cs typeface="+mn-cs"/>
                        </a:rPr>
                        <a:t>Celular 24 Horas</a:t>
                      </a:r>
                    </a:p>
                    <a:p>
                      <a:pPr algn="ctr" fontAlgn="base"/>
                      <a:r>
                        <a:rPr lang="pt-BR" sz="1200" dirty="0">
                          <a:solidFill>
                            <a:schemeClr val="bg1">
                              <a:lumMod val="10000"/>
                            </a:schemeClr>
                          </a:solidFill>
                        </a:rPr>
                        <a:t>991172765 </a:t>
                      </a:r>
                      <a:endParaRPr lang="pt-BR" sz="1200" noProof="0" dirty="0">
                        <a:solidFill>
                          <a:schemeClr val="bg1">
                            <a:lumMod val="10000"/>
                          </a:schemeClr>
                        </a:solidFill>
                        <a:effectLst/>
                      </a:endParaRPr>
                    </a:p>
                  </a:txBody>
                  <a:tcPr anchor="ct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a:solidFill>
                            <a:schemeClr val="bg1">
                              <a:lumMod val="10000"/>
                            </a:schemeClr>
                          </a:solidFill>
                          <a:effectLst/>
                          <a:latin typeface="+mn-lt"/>
                          <a:ea typeface="+mn-ea"/>
                          <a:cs typeface="+mn-cs"/>
                        </a:rPr>
                        <a:t>Celular 24 Horas</a:t>
                      </a:r>
                    </a:p>
                    <a:p>
                      <a:pPr algn="ctr" fontAlgn="base"/>
                      <a:r>
                        <a:rPr lang="pt-BR" sz="1200">
                          <a:solidFill>
                            <a:schemeClr val="bg1">
                              <a:lumMod val="10000"/>
                            </a:schemeClr>
                          </a:solidFill>
                        </a:rPr>
                        <a:t>991172765 </a:t>
                      </a:r>
                      <a:endParaRPr lang="pt-BR" sz="1200" noProof="0" dirty="0">
                        <a:solidFill>
                          <a:schemeClr val="bg1">
                            <a:lumMod val="10000"/>
                          </a:schemeClr>
                        </a:solidFill>
                        <a:effectLst/>
                      </a:endParaRPr>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31446846"/>
                  </a:ext>
                </a:extLst>
              </a:tr>
              <a:tr h="806839">
                <a:tc gridSpan="2">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dirty="0">
                          <a:solidFill>
                            <a:schemeClr val="bg1">
                              <a:lumMod val="10000"/>
                            </a:schemeClr>
                          </a:solidFill>
                          <a:effectLst/>
                          <a:latin typeface="+mn-lt"/>
                          <a:ea typeface="+mn-ea"/>
                          <a:cs typeface="+mn-cs"/>
                        </a:rPr>
                        <a:t>Grupo de Combate e Salvamento</a:t>
                      </a:r>
                    </a:p>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dirty="0">
                          <a:solidFill>
                            <a:schemeClr val="bg1">
                              <a:lumMod val="10000"/>
                            </a:schemeClr>
                          </a:solidFill>
                          <a:effectLst/>
                          <a:latin typeface="+mn-lt"/>
                          <a:ea typeface="+mn-ea"/>
                          <a:cs typeface="+mn-cs"/>
                        </a:rPr>
                        <a:t>Grupo de Segurança do Trabalho e Patrimonial</a:t>
                      </a:r>
                    </a:p>
                  </a:txBody>
                  <a:tcPr anchor="ctr">
                    <a:lnL w="19050" cap="flat" cmpd="sng" algn="ctr">
                      <a:solidFill>
                        <a:schemeClr val="tx1"/>
                      </a:solidFill>
                      <a:prstDash val="solid"/>
                      <a:round/>
                      <a:headEnd type="none" w="med" len="med"/>
                      <a:tailEnd type="none" w="med" len="med"/>
                    </a:lnL>
                  </a:tcPr>
                </a:tc>
                <a:tc hMerge="1">
                  <a:txBody>
                    <a:bodyPr/>
                    <a:lstStyle/>
                    <a:p>
                      <a:pPr algn="ctr" fontAlgn="base"/>
                      <a:r>
                        <a:rPr lang="pt-BR" sz="1200" kern="1200">
                          <a:solidFill>
                            <a:schemeClr val="bg1">
                              <a:lumMod val="10000"/>
                            </a:schemeClr>
                          </a:solidFill>
                          <a:latin typeface="+mn-lt"/>
                          <a:ea typeface="+mn-ea"/>
                          <a:cs typeface="+mn-cs"/>
                        </a:rPr>
                        <a:t>Alencar José do Carmo Veiga</a:t>
                      </a:r>
                      <a:endParaRPr lang="pt-BR" sz="1200" kern="1200" noProof="0" dirty="0">
                        <a:solidFill>
                          <a:schemeClr val="bg1">
                            <a:lumMod val="10000"/>
                          </a:schemeClr>
                        </a:solidFill>
                        <a:latin typeface="+mn-lt"/>
                        <a:ea typeface="+mn-ea"/>
                        <a:cs typeface="+mn-cs"/>
                      </a:endParaRPr>
                    </a:p>
                  </a:txBody>
                  <a:tcPr anchor="ctr"/>
                </a:tc>
                <a:tc gridSpan="2">
                  <a:txBody>
                    <a:bodyPr/>
                    <a:lstStyle/>
                    <a:p>
                      <a:pPr algn="ctr" fontAlgn="base"/>
                      <a:r>
                        <a:rPr lang="pt-BR" sz="1200" kern="1200" dirty="0">
                          <a:solidFill>
                            <a:schemeClr val="bg1">
                              <a:lumMod val="10000"/>
                            </a:schemeClr>
                          </a:solidFill>
                          <a:latin typeface="+mn-lt"/>
                          <a:ea typeface="+mn-ea"/>
                          <a:cs typeface="+mn-cs"/>
                        </a:rPr>
                        <a:t>Alencar José do Carmo Veiga</a:t>
                      </a:r>
                      <a:endParaRPr lang="pt-BR" sz="1200" kern="1200" noProof="0" dirty="0">
                        <a:solidFill>
                          <a:schemeClr val="bg1">
                            <a:lumMod val="10000"/>
                          </a:schemeClr>
                        </a:solidFill>
                        <a:latin typeface="+mn-lt"/>
                        <a:ea typeface="+mn-ea"/>
                        <a:cs typeface="+mn-cs"/>
                      </a:endParaRPr>
                    </a:p>
                  </a:txBody>
                  <a:tcPr anchor="ctr"/>
                </a:tc>
                <a:tc hMerge="1">
                  <a:txBody>
                    <a:bodyPr/>
                    <a:lstStyle/>
                    <a:p>
                      <a:pPr algn="ctr" fontAlgn="base"/>
                      <a:r>
                        <a:rPr lang="pt-BR" sz="1200" noProof="0" dirty="0">
                          <a:solidFill>
                            <a:schemeClr val="bg1">
                              <a:lumMod val="10000"/>
                            </a:schemeClr>
                          </a:solidFill>
                          <a:effectLst/>
                        </a:rPr>
                        <a:t>995632323</a:t>
                      </a:r>
                    </a:p>
                  </a:txBody>
                  <a:tcPr anchor="ctr"/>
                </a:tc>
                <a:tc>
                  <a:txBody>
                    <a:bodyPr/>
                    <a:lstStyle/>
                    <a:p>
                      <a:pPr algn="ctr" fontAlgn="base"/>
                      <a:r>
                        <a:rPr lang="pt-BR" sz="1200" noProof="0">
                          <a:solidFill>
                            <a:schemeClr val="bg1">
                              <a:lumMod val="10000"/>
                            </a:schemeClr>
                          </a:solidFill>
                          <a:effectLst/>
                        </a:rPr>
                        <a:t>995632323</a:t>
                      </a:r>
                      <a:endParaRPr lang="pt-BR" sz="1200" noProof="0" dirty="0">
                        <a:solidFill>
                          <a:schemeClr val="bg1">
                            <a:lumMod val="10000"/>
                          </a:schemeClr>
                        </a:solidFill>
                        <a:effectLst/>
                      </a:endParaRPr>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82689317"/>
                  </a:ext>
                </a:extLst>
              </a:tr>
              <a:tr h="806839">
                <a:tc gridSpan="2">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dirty="0">
                          <a:solidFill>
                            <a:schemeClr val="bg1">
                              <a:lumMod val="10000"/>
                            </a:schemeClr>
                          </a:solidFill>
                          <a:effectLst/>
                          <a:latin typeface="+mn-lt"/>
                          <a:ea typeface="+mn-ea"/>
                          <a:cs typeface="+mn-cs"/>
                        </a:rPr>
                        <a:t>Grupo de Combate e Salvamento</a:t>
                      </a:r>
                    </a:p>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dirty="0">
                          <a:solidFill>
                            <a:schemeClr val="bg1">
                              <a:lumMod val="10000"/>
                            </a:schemeClr>
                          </a:solidFill>
                          <a:effectLst/>
                          <a:latin typeface="+mn-lt"/>
                          <a:ea typeface="+mn-ea"/>
                          <a:cs typeface="+mn-cs"/>
                        </a:rPr>
                        <a:t>Grupo de Segurança do Trabalho e Patrimonial</a:t>
                      </a:r>
                    </a:p>
                  </a:txBody>
                  <a:tcPr anchor="ctr">
                    <a:lnL w="19050" cap="flat" cmpd="sng" algn="ctr">
                      <a:solidFill>
                        <a:schemeClr val="tx1"/>
                      </a:solidFill>
                      <a:prstDash val="solid"/>
                      <a:round/>
                      <a:headEnd type="none" w="med" len="med"/>
                      <a:tailEnd type="none" w="med" len="med"/>
                    </a:lnL>
                  </a:tcPr>
                </a:tc>
                <a:tc hMerge="1">
                  <a:txBody>
                    <a:bodyPr/>
                    <a:lstStyle/>
                    <a:p>
                      <a:pPr algn="ctr" fontAlgn="base"/>
                      <a:r>
                        <a:rPr lang="pt-BR" sz="1200" b="0" kern="1200" noProof="0">
                          <a:solidFill>
                            <a:schemeClr val="bg1">
                              <a:lumMod val="10000"/>
                            </a:schemeClr>
                          </a:solidFill>
                          <a:effectLst/>
                          <a:latin typeface="+mn-lt"/>
                          <a:ea typeface="+mn-ea"/>
                          <a:cs typeface="+mn-cs"/>
                        </a:rPr>
                        <a:t>Dayse Gonçalves Pereira</a:t>
                      </a:r>
                      <a:endParaRPr lang="pt-BR" sz="1200" b="0" kern="1200" noProof="0" dirty="0">
                        <a:solidFill>
                          <a:schemeClr val="bg1">
                            <a:lumMod val="10000"/>
                          </a:schemeClr>
                        </a:solidFill>
                        <a:effectLst/>
                        <a:latin typeface="+mn-lt"/>
                        <a:ea typeface="+mn-ea"/>
                        <a:cs typeface="+mn-cs"/>
                      </a:endParaRPr>
                    </a:p>
                  </a:txBody>
                  <a:tcPr anchor="ctr"/>
                </a:tc>
                <a:tc gridSpan="2">
                  <a:txBody>
                    <a:bodyPr/>
                    <a:lstStyle/>
                    <a:p>
                      <a:pPr algn="ctr" fontAlgn="base"/>
                      <a:r>
                        <a:rPr lang="pt-BR" sz="1200" b="0" kern="1200" noProof="0" dirty="0">
                          <a:solidFill>
                            <a:schemeClr val="bg1">
                              <a:lumMod val="10000"/>
                            </a:schemeClr>
                          </a:solidFill>
                          <a:effectLst/>
                          <a:latin typeface="+mn-lt"/>
                          <a:ea typeface="+mn-ea"/>
                          <a:cs typeface="+mn-cs"/>
                        </a:rPr>
                        <a:t>Dayse Gonçalves Pereira</a:t>
                      </a:r>
                    </a:p>
                  </a:txBody>
                  <a:tcPr anchor="ctr"/>
                </a:tc>
                <a:tc hMerge="1">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dirty="0">
                          <a:solidFill>
                            <a:schemeClr val="bg1">
                              <a:lumMod val="10000"/>
                            </a:schemeClr>
                          </a:solidFill>
                          <a:effectLst/>
                          <a:latin typeface="+mn-lt"/>
                          <a:ea typeface="+mn-ea"/>
                          <a:cs typeface="+mn-cs"/>
                        </a:rPr>
                        <a:t>Celular 24 Horas</a:t>
                      </a:r>
                      <a:endParaRPr lang="pt-BR" sz="1200" b="0" kern="1200" dirty="0">
                        <a:solidFill>
                          <a:schemeClr val="bg1">
                            <a:lumMod val="10000"/>
                          </a:schemeClr>
                        </a:solidFill>
                        <a:effectLst/>
                        <a:latin typeface="+mn-lt"/>
                        <a:ea typeface="+mn-ea"/>
                        <a:cs typeface="+mn-cs"/>
                      </a:endParaRPr>
                    </a:p>
                    <a:p>
                      <a:pPr algn="ctr" fontAlgn="base"/>
                      <a:r>
                        <a:rPr lang="pt-BR" sz="1200" b="0" kern="1200" dirty="0">
                          <a:solidFill>
                            <a:schemeClr val="bg1">
                              <a:lumMod val="10000"/>
                            </a:schemeClr>
                          </a:solidFill>
                          <a:effectLst/>
                          <a:latin typeface="+mn-lt"/>
                          <a:ea typeface="+mn-ea"/>
                          <a:cs typeface="+mn-cs"/>
                        </a:rPr>
                        <a:t>9 98022265</a:t>
                      </a:r>
                      <a:endParaRPr lang="pt-BR" sz="1200" b="0" kern="1200" noProof="0" dirty="0">
                        <a:solidFill>
                          <a:schemeClr val="bg1">
                            <a:lumMod val="10000"/>
                          </a:schemeClr>
                        </a:solidFill>
                        <a:effectLst/>
                        <a:latin typeface="+mn-lt"/>
                        <a:ea typeface="+mn-ea"/>
                        <a:cs typeface="+mn-cs"/>
                      </a:endParaRPr>
                    </a:p>
                  </a:txBody>
                  <a:tcPr anchor="ct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a:solidFill>
                            <a:schemeClr val="bg1">
                              <a:lumMod val="10000"/>
                            </a:schemeClr>
                          </a:solidFill>
                          <a:effectLst/>
                          <a:latin typeface="+mn-lt"/>
                          <a:ea typeface="+mn-ea"/>
                          <a:cs typeface="+mn-cs"/>
                        </a:rPr>
                        <a:t>Celular 24 Horas</a:t>
                      </a:r>
                      <a:endParaRPr lang="pt-BR" sz="1200" b="0" kern="1200">
                        <a:solidFill>
                          <a:schemeClr val="bg1">
                            <a:lumMod val="10000"/>
                          </a:schemeClr>
                        </a:solidFill>
                        <a:effectLst/>
                        <a:latin typeface="+mn-lt"/>
                        <a:ea typeface="+mn-ea"/>
                        <a:cs typeface="+mn-cs"/>
                      </a:endParaRPr>
                    </a:p>
                    <a:p>
                      <a:pPr algn="ctr" fontAlgn="base"/>
                      <a:r>
                        <a:rPr lang="pt-BR" sz="1200" b="0" kern="1200">
                          <a:solidFill>
                            <a:schemeClr val="bg1">
                              <a:lumMod val="10000"/>
                            </a:schemeClr>
                          </a:solidFill>
                          <a:effectLst/>
                          <a:latin typeface="+mn-lt"/>
                          <a:ea typeface="+mn-ea"/>
                          <a:cs typeface="+mn-cs"/>
                        </a:rPr>
                        <a:t>9 98022265</a:t>
                      </a:r>
                      <a:endParaRPr lang="pt-BR" sz="1200" b="0" kern="1200" noProof="0" dirty="0">
                        <a:solidFill>
                          <a:schemeClr val="bg1">
                            <a:lumMod val="10000"/>
                          </a:schemeClr>
                        </a:solidFill>
                        <a:effectLst/>
                        <a:latin typeface="+mn-lt"/>
                        <a:ea typeface="+mn-ea"/>
                        <a:cs typeface="+mn-cs"/>
                      </a:endParaRPr>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76939880"/>
                  </a:ext>
                </a:extLst>
              </a:tr>
              <a:tr h="806839">
                <a:tc gridSpan="2">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dirty="0">
                          <a:solidFill>
                            <a:schemeClr val="bg1">
                              <a:lumMod val="10000"/>
                            </a:schemeClr>
                          </a:solidFill>
                          <a:effectLst/>
                          <a:latin typeface="+mn-lt"/>
                          <a:ea typeface="+mn-ea"/>
                          <a:cs typeface="+mn-cs"/>
                        </a:rPr>
                        <a:t>Grupo de Combate e Salvamento</a:t>
                      </a:r>
                    </a:p>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dirty="0">
                          <a:solidFill>
                            <a:schemeClr val="bg1">
                              <a:lumMod val="10000"/>
                            </a:schemeClr>
                          </a:solidFill>
                          <a:effectLst/>
                          <a:latin typeface="+mn-lt"/>
                          <a:ea typeface="+mn-ea"/>
                          <a:cs typeface="+mn-cs"/>
                        </a:rPr>
                        <a:t>Grupo de Segurança do Trabalho e Patrimonial</a:t>
                      </a:r>
                    </a:p>
                  </a:txBody>
                  <a:tcPr anchor="ctr">
                    <a:lnL w="19050" cap="flat" cmpd="sng" algn="ctr">
                      <a:solidFill>
                        <a:schemeClr val="tx1"/>
                      </a:solidFill>
                      <a:prstDash val="solid"/>
                      <a:round/>
                      <a:headEnd type="none" w="med" len="med"/>
                      <a:tailEnd type="none" w="med" len="med"/>
                    </a:lnL>
                  </a:tcPr>
                </a:tc>
                <a:tc hMerge="1">
                  <a:txBody>
                    <a:bodyPr/>
                    <a:lstStyle/>
                    <a:p>
                      <a:pPr algn="ctr" fontAlgn="base"/>
                      <a:r>
                        <a:rPr lang="pt-BR" sz="1200" b="0" kern="1200">
                          <a:solidFill>
                            <a:schemeClr val="bg1">
                              <a:lumMod val="10000"/>
                            </a:schemeClr>
                          </a:solidFill>
                          <a:effectLst/>
                          <a:latin typeface="+mn-lt"/>
                          <a:ea typeface="+mn-ea"/>
                          <a:cs typeface="+mn-cs"/>
                        </a:rPr>
                        <a:t>Selma Aparecida da Silva</a:t>
                      </a:r>
                      <a:endParaRPr lang="pt-BR" sz="1200" b="0" kern="1200" noProof="0">
                        <a:solidFill>
                          <a:schemeClr val="bg1">
                            <a:lumMod val="10000"/>
                          </a:schemeClr>
                        </a:solidFill>
                        <a:effectLst/>
                        <a:latin typeface="+mn-lt"/>
                        <a:ea typeface="+mn-ea"/>
                        <a:cs typeface="+mn-cs"/>
                      </a:endParaRPr>
                    </a:p>
                  </a:txBody>
                  <a:tcPr anchor="ctr"/>
                </a:tc>
                <a:tc gridSpan="2">
                  <a:txBody>
                    <a:bodyPr/>
                    <a:lstStyle/>
                    <a:p>
                      <a:pPr algn="ctr" fontAlgn="base"/>
                      <a:r>
                        <a:rPr lang="pt-BR" sz="1200" b="0" kern="1200" dirty="0">
                          <a:solidFill>
                            <a:schemeClr val="bg1">
                              <a:lumMod val="10000"/>
                            </a:schemeClr>
                          </a:solidFill>
                          <a:effectLst/>
                          <a:latin typeface="+mn-lt"/>
                          <a:ea typeface="+mn-ea"/>
                          <a:cs typeface="+mn-cs"/>
                        </a:rPr>
                        <a:t>Selma Aparecida da Silva</a:t>
                      </a:r>
                      <a:endParaRPr lang="pt-BR" sz="1200" b="0" kern="1200" noProof="0" dirty="0">
                        <a:solidFill>
                          <a:schemeClr val="bg1">
                            <a:lumMod val="10000"/>
                          </a:schemeClr>
                        </a:solidFill>
                        <a:effectLst/>
                        <a:latin typeface="+mn-lt"/>
                        <a:ea typeface="+mn-ea"/>
                        <a:cs typeface="+mn-cs"/>
                      </a:endParaRPr>
                    </a:p>
                  </a:txBody>
                  <a:tcPr anchor="ctr"/>
                </a:tc>
                <a:tc hMerge="1">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dirty="0">
                          <a:solidFill>
                            <a:schemeClr val="bg1">
                              <a:lumMod val="10000"/>
                            </a:schemeClr>
                          </a:solidFill>
                          <a:effectLst/>
                          <a:latin typeface="+mn-lt"/>
                          <a:ea typeface="+mn-ea"/>
                          <a:cs typeface="+mn-cs"/>
                        </a:rPr>
                        <a:t>Celular 24 Horas</a:t>
                      </a:r>
                      <a:endParaRPr lang="pt-BR" sz="1200" b="0" kern="1200" dirty="0">
                        <a:solidFill>
                          <a:schemeClr val="bg1">
                            <a:lumMod val="10000"/>
                          </a:schemeClr>
                        </a:solidFill>
                        <a:effectLst/>
                        <a:latin typeface="+mn-lt"/>
                        <a:ea typeface="+mn-ea"/>
                        <a:cs typeface="+mn-cs"/>
                      </a:endParaRPr>
                    </a:p>
                    <a:p>
                      <a:pPr algn="ctr" fontAlgn="base"/>
                      <a:r>
                        <a:rPr lang="pt-BR" sz="1200" b="0" kern="1200" dirty="0">
                          <a:solidFill>
                            <a:schemeClr val="bg1">
                              <a:lumMod val="10000"/>
                            </a:schemeClr>
                          </a:solidFill>
                          <a:effectLst/>
                          <a:latin typeface="+mn-lt"/>
                          <a:ea typeface="+mn-ea"/>
                          <a:cs typeface="+mn-cs"/>
                        </a:rPr>
                        <a:t>99882-8643</a:t>
                      </a:r>
                      <a:endParaRPr lang="pt-BR" sz="1200" b="0" kern="1200" noProof="0" dirty="0">
                        <a:solidFill>
                          <a:schemeClr val="bg1">
                            <a:lumMod val="10000"/>
                          </a:schemeClr>
                        </a:solidFill>
                        <a:effectLst/>
                        <a:latin typeface="+mn-lt"/>
                        <a:ea typeface="+mn-ea"/>
                        <a:cs typeface="+mn-cs"/>
                      </a:endParaRPr>
                    </a:p>
                  </a:txBody>
                  <a:tcPr anchor="ct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a:solidFill>
                            <a:schemeClr val="bg1">
                              <a:lumMod val="10000"/>
                            </a:schemeClr>
                          </a:solidFill>
                          <a:effectLst/>
                          <a:latin typeface="+mn-lt"/>
                          <a:ea typeface="+mn-ea"/>
                          <a:cs typeface="+mn-cs"/>
                        </a:rPr>
                        <a:t>Celular 24 Horas</a:t>
                      </a:r>
                      <a:endParaRPr lang="pt-BR" sz="1200" b="0" kern="1200">
                        <a:solidFill>
                          <a:schemeClr val="bg1">
                            <a:lumMod val="10000"/>
                          </a:schemeClr>
                        </a:solidFill>
                        <a:effectLst/>
                        <a:latin typeface="+mn-lt"/>
                        <a:ea typeface="+mn-ea"/>
                        <a:cs typeface="+mn-cs"/>
                      </a:endParaRPr>
                    </a:p>
                    <a:p>
                      <a:pPr algn="ctr" fontAlgn="base"/>
                      <a:r>
                        <a:rPr lang="pt-BR" sz="1200" b="0" kern="1200">
                          <a:solidFill>
                            <a:schemeClr val="bg1">
                              <a:lumMod val="10000"/>
                            </a:schemeClr>
                          </a:solidFill>
                          <a:effectLst/>
                          <a:latin typeface="+mn-lt"/>
                          <a:ea typeface="+mn-ea"/>
                          <a:cs typeface="+mn-cs"/>
                        </a:rPr>
                        <a:t>99882-8643</a:t>
                      </a:r>
                      <a:endParaRPr lang="pt-BR" sz="1200" b="0" kern="1200" noProof="0" dirty="0">
                        <a:solidFill>
                          <a:schemeClr val="bg1">
                            <a:lumMod val="10000"/>
                          </a:schemeClr>
                        </a:solidFill>
                        <a:effectLst/>
                        <a:latin typeface="+mn-lt"/>
                        <a:ea typeface="+mn-ea"/>
                        <a:cs typeface="+mn-cs"/>
                      </a:endParaRPr>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80364866"/>
                  </a:ext>
                </a:extLst>
              </a:tr>
              <a:tr h="806839">
                <a:tc gridSpan="2">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dirty="0">
                          <a:solidFill>
                            <a:schemeClr val="bg1">
                              <a:lumMod val="10000"/>
                            </a:schemeClr>
                          </a:solidFill>
                          <a:effectLst/>
                          <a:latin typeface="+mn-lt"/>
                          <a:ea typeface="+mn-ea"/>
                          <a:cs typeface="+mn-cs"/>
                        </a:rPr>
                        <a:t>Grupo de Combate e Salvamento</a:t>
                      </a:r>
                    </a:p>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dirty="0">
                          <a:solidFill>
                            <a:schemeClr val="bg1">
                              <a:lumMod val="10000"/>
                            </a:schemeClr>
                          </a:solidFill>
                          <a:effectLst/>
                          <a:latin typeface="+mn-lt"/>
                          <a:ea typeface="+mn-ea"/>
                          <a:cs typeface="+mn-cs"/>
                        </a:rPr>
                        <a:t>Grupo de Segurança do Trabalho e Patrimonial</a:t>
                      </a:r>
                    </a:p>
                  </a:txBody>
                  <a:tcPr anchor="ctr">
                    <a:lnL w="19050" cap="flat" cmpd="sng" algn="ctr">
                      <a:solidFill>
                        <a:schemeClr val="tx1"/>
                      </a:solidFill>
                      <a:prstDash val="solid"/>
                      <a:round/>
                      <a:headEnd type="none" w="med" len="med"/>
                      <a:tailEnd type="none" w="med" len="med"/>
                    </a:lnL>
                  </a:tcPr>
                </a:tc>
                <a:tc hMerge="1">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a:solidFill>
                            <a:schemeClr val="bg1">
                              <a:lumMod val="10000"/>
                            </a:schemeClr>
                          </a:solidFill>
                          <a:effectLst/>
                          <a:latin typeface="+mn-lt"/>
                          <a:ea typeface="+mn-ea"/>
                          <a:cs typeface="+mn-cs"/>
                        </a:rPr>
                        <a:t>Darlem Santos Salomão</a:t>
                      </a:r>
                      <a:endParaRPr lang="pt-BR" sz="1200" b="0" kern="1200" noProof="0" dirty="0">
                        <a:solidFill>
                          <a:schemeClr val="bg1">
                            <a:lumMod val="10000"/>
                          </a:schemeClr>
                        </a:solidFill>
                        <a:effectLst/>
                        <a:latin typeface="+mn-lt"/>
                        <a:ea typeface="+mn-ea"/>
                        <a:cs typeface="+mn-cs"/>
                      </a:endParaRPr>
                    </a:p>
                  </a:txBody>
                  <a:tcPr anchor="ctr"/>
                </a:tc>
                <a:tc gridSpan="2">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dirty="0" err="1">
                          <a:solidFill>
                            <a:schemeClr val="bg1">
                              <a:lumMod val="10000"/>
                            </a:schemeClr>
                          </a:solidFill>
                          <a:effectLst/>
                          <a:latin typeface="+mn-lt"/>
                          <a:ea typeface="+mn-ea"/>
                          <a:cs typeface="+mn-cs"/>
                        </a:rPr>
                        <a:t>Darlem</a:t>
                      </a:r>
                      <a:r>
                        <a:rPr lang="pt-BR" sz="1200" b="0" kern="1200" noProof="0" dirty="0">
                          <a:solidFill>
                            <a:schemeClr val="bg1">
                              <a:lumMod val="10000"/>
                            </a:schemeClr>
                          </a:solidFill>
                          <a:effectLst/>
                          <a:latin typeface="+mn-lt"/>
                          <a:ea typeface="+mn-ea"/>
                          <a:cs typeface="+mn-cs"/>
                        </a:rPr>
                        <a:t> Santos Salomão</a:t>
                      </a:r>
                    </a:p>
                  </a:txBody>
                  <a:tcPr anchor="ctr"/>
                </a:tc>
                <a:tc hMerge="1">
                  <a:txBody>
                    <a:bodyPr/>
                    <a:lstStyle/>
                    <a:p>
                      <a:pPr algn="ctr" fontAlgn="base"/>
                      <a:r>
                        <a:rPr lang="pt-BR" sz="1200" b="0" kern="1200" dirty="0">
                          <a:solidFill>
                            <a:schemeClr val="bg1">
                              <a:lumMod val="10000"/>
                            </a:schemeClr>
                          </a:solidFill>
                          <a:effectLst/>
                          <a:latin typeface="+mn-lt"/>
                          <a:ea typeface="+mn-ea"/>
                          <a:cs typeface="+mn-cs"/>
                        </a:rPr>
                        <a:t>Celular 24 Horas</a:t>
                      </a:r>
                    </a:p>
                    <a:p>
                      <a:pPr algn="ctr" fontAlgn="base"/>
                      <a:r>
                        <a:rPr lang="pt-BR" sz="1200" b="0" kern="1200" dirty="0">
                          <a:solidFill>
                            <a:schemeClr val="bg1">
                              <a:lumMod val="10000"/>
                            </a:schemeClr>
                          </a:solidFill>
                          <a:effectLst/>
                          <a:latin typeface="+mn-lt"/>
                          <a:ea typeface="+mn-ea"/>
                          <a:cs typeface="+mn-cs"/>
                        </a:rPr>
                        <a:t>9 97090004</a:t>
                      </a:r>
                      <a:endParaRPr lang="pt-BR" sz="1200" b="0" kern="1200" noProof="0" dirty="0">
                        <a:solidFill>
                          <a:schemeClr val="bg1">
                            <a:lumMod val="10000"/>
                          </a:schemeClr>
                        </a:solidFill>
                        <a:effectLst/>
                        <a:latin typeface="+mn-lt"/>
                        <a:ea typeface="+mn-ea"/>
                        <a:cs typeface="+mn-cs"/>
                      </a:endParaRPr>
                    </a:p>
                  </a:txBody>
                  <a:tcPr anchor="ctr"/>
                </a:tc>
                <a:tc>
                  <a:txBody>
                    <a:bodyPr/>
                    <a:lstStyle/>
                    <a:p>
                      <a:pPr algn="ctr" fontAlgn="base"/>
                      <a:r>
                        <a:rPr lang="pt-BR" sz="1200" b="0" kern="1200">
                          <a:solidFill>
                            <a:schemeClr val="bg1">
                              <a:lumMod val="10000"/>
                            </a:schemeClr>
                          </a:solidFill>
                          <a:effectLst/>
                          <a:latin typeface="+mn-lt"/>
                          <a:ea typeface="+mn-ea"/>
                          <a:cs typeface="+mn-cs"/>
                        </a:rPr>
                        <a:t>Celular 24 Horas</a:t>
                      </a:r>
                    </a:p>
                    <a:p>
                      <a:pPr algn="ctr" fontAlgn="base"/>
                      <a:r>
                        <a:rPr lang="pt-BR" sz="1200" b="0" kern="1200">
                          <a:solidFill>
                            <a:schemeClr val="bg1">
                              <a:lumMod val="10000"/>
                            </a:schemeClr>
                          </a:solidFill>
                          <a:effectLst/>
                          <a:latin typeface="+mn-lt"/>
                          <a:ea typeface="+mn-ea"/>
                          <a:cs typeface="+mn-cs"/>
                        </a:rPr>
                        <a:t>9 97090004</a:t>
                      </a:r>
                      <a:endParaRPr lang="pt-BR" sz="1200" b="0" kern="1200" noProof="0" dirty="0">
                        <a:solidFill>
                          <a:schemeClr val="bg1">
                            <a:lumMod val="10000"/>
                          </a:schemeClr>
                        </a:solidFill>
                        <a:effectLst/>
                        <a:latin typeface="+mn-lt"/>
                        <a:ea typeface="+mn-ea"/>
                        <a:cs typeface="+mn-cs"/>
                      </a:endParaRPr>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80500400"/>
                  </a:ext>
                </a:extLst>
              </a:tr>
              <a:tr h="749182">
                <a:tc gridSpan="2">
                  <a:txBody>
                    <a:bodyPr/>
                    <a:lstStyle/>
                    <a:p>
                      <a:pPr algn="ctr" fontAlgn="base"/>
                      <a:r>
                        <a:rPr lang="pt-BR" sz="1200" b="0" kern="1200" dirty="0">
                          <a:solidFill>
                            <a:schemeClr val="bg1">
                              <a:lumMod val="10000"/>
                            </a:schemeClr>
                          </a:solidFill>
                          <a:effectLst/>
                          <a:latin typeface="+mn-lt"/>
                          <a:ea typeface="+mn-ea"/>
                          <a:cs typeface="+mn-cs"/>
                        </a:rPr>
                        <a:t>Grupo de </a:t>
                      </a:r>
                      <a:r>
                        <a:rPr lang="pt-BR" sz="1200" b="0" kern="1200" noProof="0" dirty="0">
                          <a:solidFill>
                            <a:schemeClr val="bg1">
                              <a:lumMod val="10000"/>
                            </a:schemeClr>
                          </a:solidFill>
                          <a:effectLst/>
                          <a:latin typeface="+mn-lt"/>
                          <a:ea typeface="+mn-ea"/>
                          <a:cs typeface="+mn-cs"/>
                        </a:rPr>
                        <a:t>Combate e Salvamento</a:t>
                      </a:r>
                    </a:p>
                    <a:p>
                      <a:pPr algn="ctr" fontAlgn="base"/>
                      <a:r>
                        <a:rPr lang="pt-BR" sz="1200" b="0" kern="1200" noProof="0" dirty="0">
                          <a:solidFill>
                            <a:schemeClr val="bg1">
                              <a:lumMod val="10000"/>
                            </a:schemeClr>
                          </a:solidFill>
                          <a:effectLst/>
                          <a:latin typeface="+mn-lt"/>
                          <a:ea typeface="+mn-ea"/>
                          <a:cs typeface="+mn-cs"/>
                        </a:rPr>
                        <a:t>Grupo de Meio Ambiente</a:t>
                      </a:r>
                    </a:p>
                  </a:txBody>
                  <a:tcPr anchor="ctr">
                    <a:lnL w="19050" cap="flat" cmpd="sng" algn="ctr">
                      <a:solidFill>
                        <a:schemeClr val="tx1"/>
                      </a:solidFill>
                      <a:prstDash val="solid"/>
                      <a:round/>
                      <a:headEnd type="none" w="med" len="med"/>
                      <a:tailEnd type="none" w="med" len="med"/>
                    </a:lnL>
                  </a:tcPr>
                </a:tc>
                <a:tc hMerge="1">
                  <a:txBody>
                    <a:bodyPr/>
                    <a:lstStyle/>
                    <a:p>
                      <a:pPr algn="ctr" fontAlgn="base"/>
                      <a:r>
                        <a:rPr lang="pt-BR" sz="1200" b="0" kern="1200">
                          <a:solidFill>
                            <a:schemeClr val="bg1">
                              <a:lumMod val="10000"/>
                            </a:schemeClr>
                          </a:solidFill>
                          <a:effectLst/>
                          <a:latin typeface="+mn-lt"/>
                          <a:ea typeface="+mn-ea"/>
                          <a:cs typeface="+mn-cs"/>
                        </a:rPr>
                        <a:t>Vinícius Ornelas Chaves</a:t>
                      </a:r>
                      <a:endParaRPr lang="pt-BR" sz="1200" b="0" kern="1200" noProof="0" dirty="0">
                        <a:solidFill>
                          <a:schemeClr val="bg1">
                            <a:lumMod val="10000"/>
                          </a:schemeClr>
                        </a:solidFill>
                        <a:effectLst/>
                        <a:latin typeface="+mn-lt"/>
                        <a:ea typeface="+mn-ea"/>
                        <a:cs typeface="+mn-cs"/>
                      </a:endParaRPr>
                    </a:p>
                  </a:txBody>
                  <a:tcPr anchor="ctr"/>
                </a:tc>
                <a:tc gridSpan="2">
                  <a:txBody>
                    <a:bodyPr/>
                    <a:lstStyle/>
                    <a:p>
                      <a:pPr algn="ctr" fontAlgn="base"/>
                      <a:r>
                        <a:rPr lang="pt-BR" sz="1200" b="0" kern="1200" dirty="0">
                          <a:solidFill>
                            <a:schemeClr val="bg1">
                              <a:lumMod val="10000"/>
                            </a:schemeClr>
                          </a:solidFill>
                          <a:effectLst/>
                          <a:latin typeface="+mn-lt"/>
                          <a:ea typeface="+mn-ea"/>
                          <a:cs typeface="+mn-cs"/>
                        </a:rPr>
                        <a:t>Vinícius Ornelas Chaves</a:t>
                      </a:r>
                      <a:endParaRPr lang="pt-BR" sz="1200" b="0" kern="1200" noProof="0" dirty="0">
                        <a:solidFill>
                          <a:schemeClr val="bg1">
                            <a:lumMod val="10000"/>
                          </a:schemeClr>
                        </a:solidFill>
                        <a:effectLst/>
                        <a:latin typeface="+mn-lt"/>
                        <a:ea typeface="+mn-ea"/>
                        <a:cs typeface="+mn-cs"/>
                      </a:endParaRPr>
                    </a:p>
                  </a:txBody>
                  <a:tcPr anchor="ctr"/>
                </a:tc>
                <a:tc hMerge="1">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dirty="0">
                          <a:solidFill>
                            <a:schemeClr val="bg1">
                              <a:lumMod val="10000"/>
                            </a:schemeClr>
                          </a:solidFill>
                          <a:effectLst/>
                          <a:latin typeface="+mn-lt"/>
                          <a:ea typeface="+mn-ea"/>
                          <a:cs typeface="+mn-cs"/>
                        </a:rPr>
                        <a:t>Celular 24 Horas</a:t>
                      </a:r>
                    </a:p>
                    <a:p>
                      <a:pPr algn="ctr" fontAlgn="base"/>
                      <a:r>
                        <a:rPr lang="pt-BR" sz="1200" b="0" kern="1200" noProof="0" dirty="0">
                          <a:solidFill>
                            <a:schemeClr val="bg1">
                              <a:lumMod val="10000"/>
                            </a:schemeClr>
                          </a:solidFill>
                          <a:effectLst/>
                          <a:latin typeface="+mn-lt"/>
                          <a:ea typeface="+mn-ea"/>
                          <a:cs typeface="+mn-cs"/>
                        </a:rPr>
                        <a:t>991524057</a:t>
                      </a:r>
                    </a:p>
                  </a:txBody>
                  <a:tcPr anchor="ct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a:solidFill>
                            <a:schemeClr val="bg1">
                              <a:lumMod val="10000"/>
                            </a:schemeClr>
                          </a:solidFill>
                          <a:effectLst/>
                          <a:latin typeface="+mn-lt"/>
                          <a:ea typeface="+mn-ea"/>
                          <a:cs typeface="+mn-cs"/>
                        </a:rPr>
                        <a:t>Celular 24 Horas</a:t>
                      </a:r>
                    </a:p>
                    <a:p>
                      <a:pPr algn="ctr" fontAlgn="base"/>
                      <a:r>
                        <a:rPr lang="pt-BR" sz="1200" b="0" kern="1200" noProof="0">
                          <a:solidFill>
                            <a:schemeClr val="bg1">
                              <a:lumMod val="10000"/>
                            </a:schemeClr>
                          </a:solidFill>
                          <a:effectLst/>
                          <a:latin typeface="+mn-lt"/>
                          <a:ea typeface="+mn-ea"/>
                          <a:cs typeface="+mn-cs"/>
                        </a:rPr>
                        <a:t>991524057</a:t>
                      </a:r>
                      <a:endParaRPr lang="pt-BR" sz="1200" b="0" kern="1200" noProof="0" dirty="0">
                        <a:solidFill>
                          <a:schemeClr val="bg1">
                            <a:lumMod val="10000"/>
                          </a:schemeClr>
                        </a:solidFill>
                        <a:effectLst/>
                        <a:latin typeface="+mn-lt"/>
                        <a:ea typeface="+mn-ea"/>
                        <a:cs typeface="+mn-cs"/>
                      </a:endParaRPr>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65513433"/>
                  </a:ext>
                </a:extLst>
              </a:tr>
              <a:tr h="749182">
                <a:tc gridSpan="2">
                  <a:txBody>
                    <a:bodyPr/>
                    <a:lstStyle/>
                    <a:p>
                      <a:pPr algn="ctr" fontAlgn="base"/>
                      <a:r>
                        <a:rPr lang="pt-BR" sz="1200" b="0" kern="1200" dirty="0">
                          <a:solidFill>
                            <a:schemeClr val="bg1">
                              <a:lumMod val="10000"/>
                            </a:schemeClr>
                          </a:solidFill>
                          <a:effectLst/>
                          <a:latin typeface="+mn-lt"/>
                          <a:ea typeface="+mn-ea"/>
                          <a:cs typeface="+mn-cs"/>
                        </a:rPr>
                        <a:t>Grupo de </a:t>
                      </a:r>
                      <a:r>
                        <a:rPr lang="pt-BR" sz="1200" b="0" kern="1200" noProof="0" dirty="0">
                          <a:solidFill>
                            <a:schemeClr val="bg1">
                              <a:lumMod val="10000"/>
                            </a:schemeClr>
                          </a:solidFill>
                          <a:effectLst/>
                          <a:latin typeface="+mn-lt"/>
                          <a:ea typeface="+mn-ea"/>
                          <a:cs typeface="+mn-cs"/>
                        </a:rPr>
                        <a:t>Combate e Salvamento</a:t>
                      </a:r>
                    </a:p>
                    <a:p>
                      <a:pPr algn="ctr" fontAlgn="base"/>
                      <a:endParaRPr lang="pt-BR" sz="1200" b="0" kern="1200" noProof="0" dirty="0">
                        <a:solidFill>
                          <a:schemeClr val="bg1">
                            <a:lumMod val="10000"/>
                          </a:schemeClr>
                        </a:solidFill>
                        <a:effectLst/>
                        <a:latin typeface="+mn-lt"/>
                        <a:ea typeface="+mn-ea"/>
                        <a:cs typeface="+mn-cs"/>
                      </a:endParaRPr>
                    </a:p>
                  </a:txBody>
                  <a:tcPr anchor="ctr">
                    <a:lnL w="19050" cap="flat" cmpd="sng" algn="ctr">
                      <a:solidFill>
                        <a:schemeClr val="tx1"/>
                      </a:solidFill>
                      <a:prstDash val="solid"/>
                      <a:round/>
                      <a:headEnd type="none" w="med" len="med"/>
                      <a:tailEnd type="none" w="med" len="med"/>
                    </a:lnL>
                  </a:tcPr>
                </a:tc>
                <a:tc hMerge="1">
                  <a:txBody>
                    <a:bodyPr/>
                    <a:lstStyle/>
                    <a:p>
                      <a:pPr algn="ctr" fontAlgn="base"/>
                      <a:r>
                        <a:rPr lang="pt-BR" sz="1200" b="0" kern="1200" noProof="0">
                          <a:solidFill>
                            <a:schemeClr val="bg1">
                              <a:lumMod val="10000"/>
                            </a:schemeClr>
                          </a:solidFill>
                          <a:effectLst/>
                          <a:latin typeface="+mn-lt"/>
                          <a:ea typeface="+mn-ea"/>
                          <a:cs typeface="+mn-cs"/>
                        </a:rPr>
                        <a:t>Valério José Ferreira</a:t>
                      </a:r>
                      <a:endParaRPr lang="pt-BR" sz="1200" b="0" kern="1200" noProof="0" dirty="0">
                        <a:solidFill>
                          <a:schemeClr val="bg1">
                            <a:lumMod val="10000"/>
                          </a:schemeClr>
                        </a:solidFill>
                        <a:effectLst/>
                        <a:latin typeface="+mn-lt"/>
                        <a:ea typeface="+mn-ea"/>
                        <a:cs typeface="+mn-cs"/>
                      </a:endParaRPr>
                    </a:p>
                  </a:txBody>
                  <a:tcPr anchor="ctr"/>
                </a:tc>
                <a:tc gridSpan="2">
                  <a:txBody>
                    <a:bodyPr/>
                    <a:lstStyle/>
                    <a:p>
                      <a:pPr algn="ctr" fontAlgn="base"/>
                      <a:r>
                        <a:rPr lang="pt-BR" sz="1200" b="0" kern="1200" noProof="0" dirty="0">
                          <a:solidFill>
                            <a:schemeClr val="bg1">
                              <a:lumMod val="10000"/>
                            </a:schemeClr>
                          </a:solidFill>
                          <a:effectLst/>
                          <a:latin typeface="+mn-lt"/>
                          <a:ea typeface="+mn-ea"/>
                          <a:cs typeface="+mn-cs"/>
                        </a:rPr>
                        <a:t>Valério José Ferreira</a:t>
                      </a:r>
                    </a:p>
                  </a:txBody>
                  <a:tcPr anchor="ctr"/>
                </a:tc>
                <a:tc hMerge="1">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dirty="0">
                          <a:solidFill>
                            <a:schemeClr val="bg1">
                              <a:lumMod val="10000"/>
                            </a:schemeClr>
                          </a:solidFill>
                          <a:effectLst/>
                          <a:latin typeface="+mn-lt"/>
                          <a:ea typeface="+mn-ea"/>
                          <a:cs typeface="+mn-cs"/>
                        </a:rPr>
                        <a:t>Celular 24 Horas</a:t>
                      </a:r>
                    </a:p>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dirty="0">
                          <a:solidFill>
                            <a:schemeClr val="bg1">
                              <a:lumMod val="10000"/>
                            </a:schemeClr>
                          </a:solidFill>
                          <a:effectLst/>
                          <a:latin typeface="+mn-lt"/>
                          <a:ea typeface="+mn-ea"/>
                          <a:cs typeface="+mn-cs"/>
                        </a:rPr>
                        <a:t>998661772</a:t>
                      </a:r>
                    </a:p>
                    <a:p>
                      <a:pPr marL="0" marR="0" lvl="0" indent="0" algn="ctr" defTabSz="514350" rtl="0" eaLnBrk="1" fontAlgn="base" latinLnBrk="0" hangingPunct="1">
                        <a:lnSpc>
                          <a:spcPct val="100000"/>
                        </a:lnSpc>
                        <a:spcBef>
                          <a:spcPts val="0"/>
                        </a:spcBef>
                        <a:spcAft>
                          <a:spcPts val="0"/>
                        </a:spcAft>
                        <a:buClrTx/>
                        <a:buSzTx/>
                        <a:buFontTx/>
                        <a:buNone/>
                        <a:tabLst/>
                        <a:defRPr/>
                      </a:pPr>
                      <a:endParaRPr lang="pt-BR" sz="1200" b="0" kern="1200" noProof="0" dirty="0">
                        <a:solidFill>
                          <a:schemeClr val="bg1">
                            <a:lumMod val="10000"/>
                          </a:schemeClr>
                        </a:solidFill>
                        <a:effectLst/>
                        <a:latin typeface="+mn-lt"/>
                        <a:ea typeface="+mn-ea"/>
                        <a:cs typeface="+mn-cs"/>
                      </a:endParaRPr>
                    </a:p>
                  </a:txBody>
                  <a:tcPr anchor="ct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a:solidFill>
                            <a:schemeClr val="bg1">
                              <a:lumMod val="10000"/>
                            </a:schemeClr>
                          </a:solidFill>
                          <a:effectLst/>
                          <a:latin typeface="+mn-lt"/>
                          <a:ea typeface="+mn-ea"/>
                          <a:cs typeface="+mn-cs"/>
                        </a:rPr>
                        <a:t>Celular 24 Horas</a:t>
                      </a:r>
                    </a:p>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a:solidFill>
                            <a:schemeClr val="bg1">
                              <a:lumMod val="10000"/>
                            </a:schemeClr>
                          </a:solidFill>
                          <a:effectLst/>
                          <a:latin typeface="+mn-lt"/>
                          <a:ea typeface="+mn-ea"/>
                          <a:cs typeface="+mn-cs"/>
                        </a:rPr>
                        <a:t>998661772</a:t>
                      </a:r>
                      <a:endParaRPr lang="pt-BR" sz="1200" b="0" kern="1200" dirty="0">
                        <a:solidFill>
                          <a:schemeClr val="bg1">
                            <a:lumMod val="10000"/>
                          </a:schemeClr>
                        </a:solidFill>
                        <a:effectLst/>
                        <a:latin typeface="+mn-lt"/>
                        <a:ea typeface="+mn-ea"/>
                        <a:cs typeface="+mn-cs"/>
                      </a:endParaRPr>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69191247"/>
                  </a:ext>
                </a:extLst>
              </a:tr>
              <a:tr h="448244">
                <a:tc gridSpan="2">
                  <a:txBody>
                    <a:bodyPr/>
                    <a:lstStyle/>
                    <a:p>
                      <a:pPr algn="ctr" fontAlgn="base"/>
                      <a:r>
                        <a:rPr lang="pt-BR" sz="1200" b="0" kern="1200" dirty="0">
                          <a:solidFill>
                            <a:schemeClr val="bg1">
                              <a:lumMod val="10000"/>
                            </a:schemeClr>
                          </a:solidFill>
                          <a:effectLst/>
                          <a:latin typeface="+mn-lt"/>
                          <a:ea typeface="+mn-ea"/>
                          <a:cs typeface="+mn-cs"/>
                        </a:rPr>
                        <a:t>Grupo de Meio Ambiente</a:t>
                      </a:r>
                      <a:endParaRPr lang="pt-BR" sz="1200" b="0" kern="1200" noProof="0" dirty="0">
                        <a:solidFill>
                          <a:schemeClr val="bg1">
                            <a:lumMod val="10000"/>
                          </a:schemeClr>
                        </a:solidFill>
                        <a:effectLst/>
                        <a:latin typeface="+mn-lt"/>
                        <a:ea typeface="+mn-ea"/>
                        <a:cs typeface="+mn-cs"/>
                      </a:endParaRPr>
                    </a:p>
                  </a:txBody>
                  <a:tcPr anchor="ctr">
                    <a:lnL w="19050" cap="flat" cmpd="sng" algn="ctr">
                      <a:solidFill>
                        <a:schemeClr val="tx1"/>
                      </a:solidFill>
                      <a:prstDash val="solid"/>
                      <a:round/>
                      <a:headEnd type="none" w="med" len="med"/>
                      <a:tailEnd type="none" w="med" len="med"/>
                    </a:lnL>
                  </a:tcPr>
                </a:tc>
                <a:tc hMerge="1">
                  <a:txBody>
                    <a:bodyPr/>
                    <a:lstStyle/>
                    <a:p>
                      <a:pPr algn="ctr" fontAlgn="base"/>
                      <a:r>
                        <a:rPr lang="pt-BR" sz="1200" b="0" kern="1200">
                          <a:solidFill>
                            <a:schemeClr val="bg1">
                              <a:lumMod val="10000"/>
                            </a:schemeClr>
                          </a:solidFill>
                          <a:effectLst/>
                          <a:latin typeface="+mn-lt"/>
                          <a:ea typeface="+mn-ea"/>
                          <a:cs typeface="+mn-cs"/>
                        </a:rPr>
                        <a:t>Kênia Freitas</a:t>
                      </a:r>
                      <a:endParaRPr lang="pt-BR" sz="1200" b="0" kern="1200" noProof="0" dirty="0">
                        <a:solidFill>
                          <a:schemeClr val="bg1">
                            <a:lumMod val="10000"/>
                          </a:schemeClr>
                        </a:solidFill>
                        <a:effectLst/>
                        <a:latin typeface="+mn-lt"/>
                        <a:ea typeface="+mn-ea"/>
                        <a:cs typeface="+mn-cs"/>
                      </a:endParaRPr>
                    </a:p>
                  </a:txBody>
                  <a:tcPr anchor="ctr"/>
                </a:tc>
                <a:tc gridSpan="2">
                  <a:txBody>
                    <a:bodyPr/>
                    <a:lstStyle/>
                    <a:p>
                      <a:pPr algn="ctr" fontAlgn="base"/>
                      <a:r>
                        <a:rPr lang="pt-BR" sz="1200" b="0" kern="1200" dirty="0">
                          <a:solidFill>
                            <a:schemeClr val="bg1">
                              <a:lumMod val="10000"/>
                            </a:schemeClr>
                          </a:solidFill>
                          <a:effectLst/>
                          <a:latin typeface="+mn-lt"/>
                          <a:ea typeface="+mn-ea"/>
                          <a:cs typeface="+mn-cs"/>
                        </a:rPr>
                        <a:t>Kenia Freitas</a:t>
                      </a:r>
                      <a:endParaRPr lang="pt-BR" sz="1200" b="0" kern="1200" noProof="0" dirty="0">
                        <a:solidFill>
                          <a:schemeClr val="bg1">
                            <a:lumMod val="10000"/>
                          </a:schemeClr>
                        </a:solidFill>
                        <a:effectLst/>
                        <a:latin typeface="+mn-lt"/>
                        <a:ea typeface="+mn-ea"/>
                        <a:cs typeface="+mn-cs"/>
                      </a:endParaRPr>
                    </a:p>
                  </a:txBody>
                  <a:tcPr anchor="ctr"/>
                </a:tc>
                <a:tc hMerge="1">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dirty="0">
                          <a:solidFill>
                            <a:schemeClr val="bg1">
                              <a:lumMod val="10000"/>
                            </a:schemeClr>
                          </a:solidFill>
                          <a:effectLst/>
                          <a:latin typeface="+mn-lt"/>
                          <a:ea typeface="+mn-ea"/>
                          <a:cs typeface="+mn-cs"/>
                        </a:rPr>
                        <a:t>Celular 24 Horas</a:t>
                      </a:r>
                    </a:p>
                    <a:p>
                      <a:pPr algn="ctr" fontAlgn="base"/>
                      <a:r>
                        <a:rPr lang="pt-BR" sz="1200" b="0" kern="1200" dirty="0">
                          <a:solidFill>
                            <a:schemeClr val="bg1">
                              <a:lumMod val="10000"/>
                            </a:schemeClr>
                          </a:solidFill>
                          <a:effectLst/>
                          <a:latin typeface="+mn-lt"/>
                          <a:ea typeface="+mn-ea"/>
                          <a:cs typeface="+mn-cs"/>
                        </a:rPr>
                        <a:t>995340260</a:t>
                      </a:r>
                    </a:p>
                  </a:txBody>
                  <a:tcPr anchor="ct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dirty="0">
                          <a:solidFill>
                            <a:schemeClr val="bg1">
                              <a:lumMod val="10000"/>
                            </a:schemeClr>
                          </a:solidFill>
                          <a:effectLst/>
                          <a:latin typeface="+mn-lt"/>
                          <a:ea typeface="+mn-ea"/>
                          <a:cs typeface="+mn-cs"/>
                        </a:rPr>
                        <a:t>Celular 24 Horas</a:t>
                      </a:r>
                    </a:p>
                    <a:p>
                      <a:pPr algn="ctr" fontAlgn="base"/>
                      <a:r>
                        <a:rPr lang="pt-BR" sz="1200" b="0" kern="1200">
                          <a:solidFill>
                            <a:schemeClr val="bg1">
                              <a:lumMod val="10000"/>
                            </a:schemeClr>
                          </a:solidFill>
                          <a:effectLst/>
                          <a:latin typeface="+mn-lt"/>
                          <a:ea typeface="+mn-ea"/>
                          <a:cs typeface="+mn-cs"/>
                        </a:rPr>
                        <a:t>995340260</a:t>
                      </a:r>
                      <a:endParaRPr lang="pt-BR" sz="1200" b="0" kern="1200" dirty="0">
                        <a:solidFill>
                          <a:schemeClr val="bg1">
                            <a:lumMod val="10000"/>
                          </a:schemeClr>
                        </a:solidFill>
                        <a:effectLst/>
                        <a:latin typeface="+mn-lt"/>
                        <a:ea typeface="+mn-ea"/>
                        <a:cs typeface="+mn-cs"/>
                      </a:endParaRPr>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90794629"/>
                  </a:ext>
                </a:extLst>
              </a:tr>
              <a:tr h="582696">
                <a:tc gridSpan="2">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dirty="0">
                          <a:solidFill>
                            <a:schemeClr val="bg1">
                              <a:lumMod val="10000"/>
                            </a:schemeClr>
                          </a:solidFill>
                          <a:effectLst/>
                          <a:latin typeface="+mn-lt"/>
                          <a:ea typeface="+mn-ea"/>
                          <a:cs typeface="+mn-cs"/>
                        </a:rPr>
                        <a:t>Grupo de Meio Ambiente</a:t>
                      </a:r>
                      <a:endParaRPr lang="pt-BR" sz="1200" b="0" kern="1200" noProof="0" dirty="0">
                        <a:solidFill>
                          <a:schemeClr val="bg1">
                            <a:lumMod val="10000"/>
                          </a:schemeClr>
                        </a:solidFill>
                        <a:effectLst/>
                        <a:latin typeface="+mn-lt"/>
                        <a:ea typeface="+mn-ea"/>
                        <a:cs typeface="+mn-cs"/>
                      </a:endParaRPr>
                    </a:p>
                    <a:p>
                      <a:pPr algn="ctr" fontAlgn="base"/>
                      <a:endParaRPr lang="pt-BR" sz="1200" b="0" kern="1200" dirty="0">
                        <a:solidFill>
                          <a:schemeClr val="bg1">
                            <a:lumMod val="10000"/>
                          </a:schemeClr>
                        </a:solidFill>
                        <a:effectLst/>
                        <a:latin typeface="+mn-lt"/>
                        <a:ea typeface="+mn-ea"/>
                        <a:cs typeface="+mn-cs"/>
                      </a:endParaRPr>
                    </a:p>
                  </a:txBody>
                  <a:tcPr anchor="ctr">
                    <a:lnL w="19050" cap="flat" cmpd="sng" algn="ctr">
                      <a:solidFill>
                        <a:schemeClr val="tx1"/>
                      </a:solidFill>
                      <a:prstDash val="solid"/>
                      <a:round/>
                      <a:headEnd type="none" w="med" len="med"/>
                      <a:tailEnd type="none" w="med" len="med"/>
                    </a:lnL>
                  </a:tcPr>
                </a:tc>
                <a:tc hMerge="1">
                  <a:txBody>
                    <a:bodyPr/>
                    <a:lstStyle/>
                    <a:p>
                      <a:pPr algn="ctr" fontAlgn="base"/>
                      <a:r>
                        <a:rPr lang="pt-BR" sz="1200" b="0" kern="1200">
                          <a:solidFill>
                            <a:schemeClr val="bg1">
                              <a:lumMod val="10000"/>
                            </a:schemeClr>
                          </a:solidFill>
                          <a:effectLst/>
                          <a:latin typeface="+mn-lt"/>
                          <a:ea typeface="+mn-ea"/>
                          <a:cs typeface="+mn-cs"/>
                        </a:rPr>
                        <a:t>Joyce Suellen Queiroz Silva</a:t>
                      </a:r>
                      <a:endParaRPr lang="pt-BR" sz="1200" b="0" kern="1200" dirty="0">
                        <a:solidFill>
                          <a:schemeClr val="bg1">
                            <a:lumMod val="10000"/>
                          </a:schemeClr>
                        </a:solidFill>
                        <a:effectLst/>
                        <a:latin typeface="+mn-lt"/>
                        <a:ea typeface="+mn-ea"/>
                        <a:cs typeface="+mn-cs"/>
                      </a:endParaRPr>
                    </a:p>
                  </a:txBody>
                  <a:tcPr anchor="ctr"/>
                </a:tc>
                <a:tc gridSpan="2">
                  <a:txBody>
                    <a:bodyPr/>
                    <a:lstStyle/>
                    <a:p>
                      <a:pPr algn="ctr" fontAlgn="base"/>
                      <a:r>
                        <a:rPr lang="pt-BR" sz="1200" b="0" kern="1200" dirty="0">
                          <a:solidFill>
                            <a:schemeClr val="bg1">
                              <a:lumMod val="10000"/>
                            </a:schemeClr>
                          </a:solidFill>
                          <a:effectLst/>
                          <a:latin typeface="+mn-lt"/>
                          <a:ea typeface="+mn-ea"/>
                          <a:cs typeface="+mn-cs"/>
                        </a:rPr>
                        <a:t>Joyce Suellen Queiroz Silva</a:t>
                      </a:r>
                    </a:p>
                  </a:txBody>
                  <a:tcPr anchor="ctr"/>
                </a:tc>
                <a:tc hMerge="1">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dirty="0">
                          <a:solidFill>
                            <a:schemeClr val="bg1">
                              <a:lumMod val="10000"/>
                            </a:schemeClr>
                          </a:solidFill>
                          <a:effectLst/>
                          <a:latin typeface="+mn-lt"/>
                          <a:ea typeface="+mn-ea"/>
                          <a:cs typeface="+mn-cs"/>
                        </a:rPr>
                        <a:t>Celular 24 Horas</a:t>
                      </a:r>
                    </a:p>
                    <a:p>
                      <a:pPr algn="ctr" fontAlgn="base"/>
                      <a:r>
                        <a:rPr lang="pt-BR" sz="1200" b="0" kern="1200" dirty="0">
                          <a:solidFill>
                            <a:schemeClr val="bg1">
                              <a:lumMod val="10000"/>
                            </a:schemeClr>
                          </a:solidFill>
                          <a:effectLst/>
                          <a:latin typeface="+mn-lt"/>
                          <a:ea typeface="+mn-ea"/>
                          <a:cs typeface="+mn-cs"/>
                        </a:rPr>
                        <a:t>9 97616667</a:t>
                      </a:r>
                    </a:p>
                  </a:txBody>
                  <a:tcPr anchor="ct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a:solidFill>
                            <a:schemeClr val="bg1">
                              <a:lumMod val="10000"/>
                            </a:schemeClr>
                          </a:solidFill>
                          <a:effectLst/>
                          <a:latin typeface="+mn-lt"/>
                          <a:ea typeface="+mn-ea"/>
                          <a:cs typeface="+mn-cs"/>
                        </a:rPr>
                        <a:t>Celular 24 Horas</a:t>
                      </a:r>
                    </a:p>
                    <a:p>
                      <a:pPr algn="ctr" fontAlgn="base"/>
                      <a:r>
                        <a:rPr lang="pt-BR" sz="1200" b="0" kern="1200">
                          <a:solidFill>
                            <a:schemeClr val="bg1">
                              <a:lumMod val="10000"/>
                            </a:schemeClr>
                          </a:solidFill>
                          <a:effectLst/>
                          <a:latin typeface="+mn-lt"/>
                          <a:ea typeface="+mn-ea"/>
                          <a:cs typeface="+mn-cs"/>
                        </a:rPr>
                        <a:t>9 97616667</a:t>
                      </a:r>
                      <a:endParaRPr lang="pt-BR" sz="1200" b="0" kern="1200" dirty="0">
                        <a:solidFill>
                          <a:schemeClr val="bg1">
                            <a:lumMod val="10000"/>
                          </a:schemeClr>
                        </a:solidFill>
                        <a:effectLst/>
                        <a:latin typeface="+mn-lt"/>
                        <a:ea typeface="+mn-ea"/>
                        <a:cs typeface="+mn-cs"/>
                      </a:endParaRPr>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43968441"/>
                  </a:ext>
                </a:extLst>
              </a:tr>
              <a:tr h="582696">
                <a:tc gridSpan="2">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dirty="0">
                          <a:solidFill>
                            <a:schemeClr val="bg1">
                              <a:lumMod val="10000"/>
                            </a:schemeClr>
                          </a:solidFill>
                          <a:effectLst/>
                          <a:latin typeface="+mn-lt"/>
                          <a:ea typeface="+mn-ea"/>
                          <a:cs typeface="+mn-cs"/>
                        </a:rPr>
                        <a:t>Grupo de Meio Ambiente</a:t>
                      </a:r>
                      <a:endParaRPr lang="pt-BR" sz="1200" b="0" kern="1200" noProof="0" dirty="0">
                        <a:solidFill>
                          <a:schemeClr val="bg1">
                            <a:lumMod val="10000"/>
                          </a:schemeClr>
                        </a:solidFill>
                        <a:effectLst/>
                        <a:latin typeface="+mn-lt"/>
                        <a:ea typeface="+mn-ea"/>
                        <a:cs typeface="+mn-cs"/>
                      </a:endParaRPr>
                    </a:p>
                    <a:p>
                      <a:pPr algn="ctr" fontAlgn="base"/>
                      <a:endParaRPr lang="pt-BR" sz="1200" b="0" kern="1200" dirty="0">
                        <a:solidFill>
                          <a:schemeClr val="bg1">
                            <a:lumMod val="10000"/>
                          </a:schemeClr>
                        </a:solidFill>
                        <a:effectLst/>
                        <a:latin typeface="+mn-lt"/>
                        <a:ea typeface="+mn-ea"/>
                        <a:cs typeface="+mn-cs"/>
                      </a:endParaRPr>
                    </a:p>
                  </a:txBody>
                  <a:tcPr anchor="ctr">
                    <a:lnL w="19050" cap="flat" cmpd="sng" algn="ctr">
                      <a:solidFill>
                        <a:schemeClr val="tx1"/>
                      </a:solidFill>
                      <a:prstDash val="solid"/>
                      <a:round/>
                      <a:headEnd type="none" w="med" len="med"/>
                      <a:tailEnd type="none" w="med" len="med"/>
                    </a:lnL>
                  </a:tcPr>
                </a:tc>
                <a:tc hMerge="1">
                  <a:txBody>
                    <a:bodyPr/>
                    <a:lstStyle/>
                    <a:p>
                      <a:pPr algn="ctr" fontAlgn="base"/>
                      <a:r>
                        <a:rPr lang="pt-BR" sz="1200" b="0" kern="1200" noProof="0">
                          <a:solidFill>
                            <a:schemeClr val="bg1">
                              <a:lumMod val="10000"/>
                            </a:schemeClr>
                          </a:solidFill>
                          <a:effectLst/>
                          <a:latin typeface="+mn-lt"/>
                          <a:ea typeface="+mn-ea"/>
                          <a:cs typeface="+mn-cs"/>
                        </a:rPr>
                        <a:t>Aghatta Machado</a:t>
                      </a:r>
                      <a:endParaRPr lang="pt-BR" sz="1200" b="0" kern="1200" noProof="0" dirty="0">
                        <a:solidFill>
                          <a:schemeClr val="bg1">
                            <a:lumMod val="10000"/>
                          </a:schemeClr>
                        </a:solidFill>
                        <a:effectLst/>
                        <a:latin typeface="+mn-lt"/>
                        <a:ea typeface="+mn-ea"/>
                        <a:cs typeface="+mn-cs"/>
                      </a:endParaRPr>
                    </a:p>
                  </a:txBody>
                  <a:tcPr anchor="ctr"/>
                </a:tc>
                <a:tc gridSpan="2">
                  <a:txBody>
                    <a:bodyPr/>
                    <a:lstStyle/>
                    <a:p>
                      <a:pPr algn="ctr" fontAlgn="base"/>
                      <a:r>
                        <a:rPr lang="pt-BR" sz="1200" b="0" kern="1200" noProof="0" dirty="0">
                          <a:solidFill>
                            <a:schemeClr val="bg1">
                              <a:lumMod val="10000"/>
                            </a:schemeClr>
                          </a:solidFill>
                          <a:effectLst/>
                          <a:latin typeface="+mn-lt"/>
                          <a:ea typeface="+mn-ea"/>
                          <a:cs typeface="+mn-cs"/>
                        </a:rPr>
                        <a:t>Aghatta Machado</a:t>
                      </a:r>
                    </a:p>
                  </a:txBody>
                  <a:tcPr anchor="ctr"/>
                </a:tc>
                <a:tc hMerge="1">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dirty="0">
                          <a:solidFill>
                            <a:schemeClr val="bg1">
                              <a:lumMod val="10000"/>
                            </a:schemeClr>
                          </a:solidFill>
                          <a:effectLst/>
                          <a:latin typeface="+mn-lt"/>
                          <a:ea typeface="+mn-ea"/>
                          <a:cs typeface="+mn-cs"/>
                        </a:rPr>
                        <a:t>Celular 24 Horas</a:t>
                      </a:r>
                    </a:p>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dirty="0">
                          <a:solidFill>
                            <a:schemeClr val="bg1">
                              <a:lumMod val="10000"/>
                            </a:schemeClr>
                          </a:solidFill>
                          <a:effectLst/>
                          <a:latin typeface="+mn-lt"/>
                          <a:ea typeface="+mn-ea"/>
                          <a:cs typeface="+mn-cs"/>
                        </a:rPr>
                        <a:t>995485412</a:t>
                      </a:r>
                    </a:p>
                    <a:p>
                      <a:pPr algn="ctr" fontAlgn="base"/>
                      <a:endParaRPr lang="pt-BR" sz="1200" b="0" kern="1200" dirty="0">
                        <a:solidFill>
                          <a:schemeClr val="bg1">
                            <a:lumMod val="10000"/>
                          </a:schemeClr>
                        </a:solidFill>
                        <a:effectLst/>
                        <a:latin typeface="+mn-lt"/>
                        <a:ea typeface="+mn-ea"/>
                        <a:cs typeface="+mn-cs"/>
                      </a:endParaRPr>
                    </a:p>
                  </a:txBody>
                  <a:tcPr anchor="ct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a:solidFill>
                            <a:schemeClr val="bg1">
                              <a:lumMod val="10000"/>
                            </a:schemeClr>
                          </a:solidFill>
                          <a:effectLst/>
                          <a:latin typeface="+mn-lt"/>
                          <a:ea typeface="+mn-ea"/>
                          <a:cs typeface="+mn-cs"/>
                        </a:rPr>
                        <a:t>Celular 24 Horas</a:t>
                      </a:r>
                    </a:p>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a:solidFill>
                            <a:schemeClr val="bg1">
                              <a:lumMod val="10000"/>
                            </a:schemeClr>
                          </a:solidFill>
                          <a:effectLst/>
                          <a:latin typeface="+mn-lt"/>
                          <a:ea typeface="+mn-ea"/>
                          <a:cs typeface="+mn-cs"/>
                        </a:rPr>
                        <a:t>995485412</a:t>
                      </a:r>
                      <a:endParaRPr lang="pt-BR" sz="1200" b="0" kern="1200" dirty="0">
                        <a:solidFill>
                          <a:schemeClr val="bg1">
                            <a:lumMod val="10000"/>
                          </a:schemeClr>
                        </a:solidFill>
                        <a:effectLst/>
                        <a:latin typeface="+mn-lt"/>
                        <a:ea typeface="+mn-ea"/>
                        <a:cs typeface="+mn-cs"/>
                      </a:endParaRPr>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39017251"/>
                  </a:ext>
                </a:extLst>
              </a:tr>
              <a:tr h="582696">
                <a:tc gridSpan="2">
                  <a:txBody>
                    <a:bodyPr/>
                    <a:lstStyle/>
                    <a:p>
                      <a:pPr algn="ctr" fontAlgn="base"/>
                      <a:r>
                        <a:rPr lang="pt-BR" sz="1200" b="0" kern="1200" dirty="0">
                          <a:solidFill>
                            <a:schemeClr val="bg1">
                              <a:lumMod val="10000"/>
                            </a:schemeClr>
                          </a:solidFill>
                          <a:effectLst/>
                          <a:latin typeface="+mn-lt"/>
                          <a:ea typeface="+mn-ea"/>
                          <a:cs typeface="+mn-cs"/>
                        </a:rPr>
                        <a:t>Grupo de Assistência Jurídica </a:t>
                      </a:r>
                    </a:p>
                    <a:p>
                      <a:pPr algn="ctr" fontAlgn="base"/>
                      <a:r>
                        <a:rPr lang="pt-BR" sz="1200" b="0" kern="1200" dirty="0">
                          <a:solidFill>
                            <a:schemeClr val="bg1">
                              <a:lumMod val="10000"/>
                            </a:schemeClr>
                          </a:solidFill>
                          <a:effectLst/>
                          <a:latin typeface="+mn-lt"/>
                          <a:ea typeface="+mn-ea"/>
                          <a:cs typeface="+mn-cs"/>
                        </a:rPr>
                        <a:t>Grupo de Comunicação</a:t>
                      </a:r>
                    </a:p>
                  </a:txBody>
                  <a:tcPr anchor="ctr">
                    <a:lnL w="19050" cap="flat" cmpd="sng" algn="ctr">
                      <a:solidFill>
                        <a:schemeClr val="tx1"/>
                      </a:solidFill>
                      <a:prstDash val="solid"/>
                      <a:round/>
                      <a:headEnd type="none" w="med" len="med"/>
                      <a:tailEnd type="none" w="med" len="med"/>
                    </a:lnL>
                  </a:tcPr>
                </a:tc>
                <a:tc hMerge="1">
                  <a:txBody>
                    <a:bodyPr/>
                    <a:lstStyle/>
                    <a:p>
                      <a:pPr algn="ctr" fontAlgn="base"/>
                      <a:r>
                        <a:rPr lang="pt-BR" sz="1200" b="0" kern="1200" noProof="0">
                          <a:solidFill>
                            <a:schemeClr val="bg1">
                              <a:lumMod val="10000"/>
                            </a:schemeClr>
                          </a:solidFill>
                          <a:effectLst/>
                          <a:latin typeface="+mn-lt"/>
                          <a:ea typeface="+mn-ea"/>
                          <a:cs typeface="+mn-cs"/>
                        </a:rPr>
                        <a:t>André Maciel Machado</a:t>
                      </a:r>
                      <a:endParaRPr lang="pt-BR" sz="1200" b="0" kern="1200" noProof="0" dirty="0">
                        <a:solidFill>
                          <a:schemeClr val="bg1">
                            <a:lumMod val="10000"/>
                          </a:schemeClr>
                        </a:solidFill>
                        <a:effectLst/>
                        <a:latin typeface="+mn-lt"/>
                        <a:ea typeface="+mn-ea"/>
                        <a:cs typeface="+mn-cs"/>
                      </a:endParaRPr>
                    </a:p>
                  </a:txBody>
                  <a:tcPr anchor="ctr"/>
                </a:tc>
                <a:tc gridSpan="2">
                  <a:txBody>
                    <a:bodyPr/>
                    <a:lstStyle/>
                    <a:p>
                      <a:pPr algn="ctr" fontAlgn="base"/>
                      <a:r>
                        <a:rPr lang="pt-BR" sz="1200" b="0" kern="1200" noProof="0" dirty="0">
                          <a:solidFill>
                            <a:schemeClr val="bg1">
                              <a:lumMod val="10000"/>
                            </a:schemeClr>
                          </a:solidFill>
                          <a:effectLst/>
                          <a:latin typeface="+mn-lt"/>
                          <a:ea typeface="+mn-ea"/>
                          <a:cs typeface="+mn-cs"/>
                        </a:rPr>
                        <a:t>André Maciel Machado</a:t>
                      </a:r>
                    </a:p>
                  </a:txBody>
                  <a:tcPr anchor="ctr"/>
                </a:tc>
                <a:tc hMerge="1">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dirty="0">
                          <a:solidFill>
                            <a:schemeClr val="bg1">
                              <a:lumMod val="10000"/>
                            </a:schemeClr>
                          </a:solidFill>
                          <a:effectLst/>
                          <a:latin typeface="+mn-lt"/>
                          <a:ea typeface="+mn-ea"/>
                          <a:cs typeface="+mn-cs"/>
                        </a:rPr>
                        <a:t>Celular 24 Horas</a:t>
                      </a:r>
                    </a:p>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dirty="0">
                          <a:solidFill>
                            <a:schemeClr val="bg1">
                              <a:lumMod val="10000"/>
                            </a:schemeClr>
                          </a:solidFill>
                          <a:effectLst/>
                          <a:latin typeface="+mn-lt"/>
                          <a:ea typeface="+mn-ea"/>
                          <a:cs typeface="+mn-cs"/>
                        </a:rPr>
                        <a:t>995392773</a:t>
                      </a:r>
                    </a:p>
                    <a:p>
                      <a:pPr algn="ctr" fontAlgn="base"/>
                      <a:endParaRPr lang="pt-BR" sz="1200" b="0" kern="1200" dirty="0">
                        <a:solidFill>
                          <a:schemeClr val="bg1">
                            <a:lumMod val="10000"/>
                          </a:schemeClr>
                        </a:solidFill>
                        <a:effectLst/>
                        <a:latin typeface="+mn-lt"/>
                        <a:ea typeface="+mn-ea"/>
                        <a:cs typeface="+mn-cs"/>
                      </a:endParaRPr>
                    </a:p>
                  </a:txBody>
                  <a:tcPr anchor="ct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a:solidFill>
                            <a:schemeClr val="bg1">
                              <a:lumMod val="10000"/>
                            </a:schemeClr>
                          </a:solidFill>
                          <a:effectLst/>
                          <a:latin typeface="+mn-lt"/>
                          <a:ea typeface="+mn-ea"/>
                          <a:cs typeface="+mn-cs"/>
                        </a:rPr>
                        <a:t>Celular 24 Horas</a:t>
                      </a:r>
                    </a:p>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a:solidFill>
                            <a:schemeClr val="bg1">
                              <a:lumMod val="10000"/>
                            </a:schemeClr>
                          </a:solidFill>
                          <a:effectLst/>
                          <a:latin typeface="+mn-lt"/>
                          <a:ea typeface="+mn-ea"/>
                          <a:cs typeface="+mn-cs"/>
                        </a:rPr>
                        <a:t>995392773</a:t>
                      </a:r>
                      <a:endParaRPr lang="pt-BR" sz="1200" b="0" kern="1200" dirty="0">
                        <a:solidFill>
                          <a:schemeClr val="bg1">
                            <a:lumMod val="10000"/>
                          </a:schemeClr>
                        </a:solidFill>
                        <a:effectLst/>
                        <a:latin typeface="+mn-lt"/>
                        <a:ea typeface="+mn-ea"/>
                        <a:cs typeface="+mn-cs"/>
                      </a:endParaRPr>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84353151"/>
                  </a:ext>
                </a:extLst>
              </a:tr>
              <a:tr h="582696">
                <a:tc gridSpan="2">
                  <a:txBody>
                    <a:bodyPr/>
                    <a:lstStyle/>
                    <a:p>
                      <a:pPr algn="ctr" fontAlgn="base"/>
                      <a:r>
                        <a:rPr lang="pt-BR" sz="1200" b="0" kern="1200" dirty="0">
                          <a:solidFill>
                            <a:schemeClr val="bg1">
                              <a:lumMod val="10000"/>
                            </a:schemeClr>
                          </a:solidFill>
                          <a:effectLst/>
                          <a:latin typeface="+mn-lt"/>
                          <a:ea typeface="+mn-ea"/>
                          <a:cs typeface="+mn-cs"/>
                        </a:rPr>
                        <a:t>Grupo de Assistência Jurídica </a:t>
                      </a:r>
                    </a:p>
                    <a:p>
                      <a:pPr algn="ctr" fontAlgn="base"/>
                      <a:r>
                        <a:rPr lang="pt-BR" sz="1200" b="0" kern="1200" dirty="0">
                          <a:solidFill>
                            <a:schemeClr val="bg1">
                              <a:lumMod val="10000"/>
                            </a:schemeClr>
                          </a:solidFill>
                          <a:effectLst/>
                          <a:latin typeface="+mn-lt"/>
                          <a:ea typeface="+mn-ea"/>
                          <a:cs typeface="+mn-cs"/>
                        </a:rPr>
                        <a:t>Grupo de Comunicação</a:t>
                      </a:r>
                    </a:p>
                  </a:txBody>
                  <a:tcPr anchor="ctr">
                    <a:lnL w="19050" cap="flat" cmpd="sng" algn="ctr">
                      <a:solidFill>
                        <a:schemeClr val="tx1"/>
                      </a:solidFill>
                      <a:prstDash val="solid"/>
                      <a:round/>
                      <a:headEnd type="none" w="med" len="med"/>
                      <a:tailEnd type="none" w="med" len="med"/>
                    </a:lnL>
                  </a:tcPr>
                </a:tc>
                <a:tc hMerge="1">
                  <a:txBody>
                    <a:bodyPr/>
                    <a:lstStyle/>
                    <a:p>
                      <a:pPr algn="ctr" fontAlgn="base"/>
                      <a:r>
                        <a:rPr lang="pt-BR" sz="1200" b="0" kern="1200" noProof="0">
                          <a:solidFill>
                            <a:schemeClr val="bg1">
                              <a:lumMod val="10000"/>
                            </a:schemeClr>
                          </a:solidFill>
                          <a:effectLst/>
                          <a:latin typeface="+mn-lt"/>
                          <a:ea typeface="+mn-ea"/>
                          <a:cs typeface="+mn-cs"/>
                        </a:rPr>
                        <a:t>Bárbara de Cássia Silva</a:t>
                      </a:r>
                      <a:endParaRPr lang="pt-BR" sz="1200" b="0" kern="1200" noProof="0" dirty="0">
                        <a:solidFill>
                          <a:schemeClr val="bg1">
                            <a:lumMod val="10000"/>
                          </a:schemeClr>
                        </a:solidFill>
                        <a:effectLst/>
                        <a:latin typeface="+mn-lt"/>
                        <a:ea typeface="+mn-ea"/>
                        <a:cs typeface="+mn-cs"/>
                      </a:endParaRPr>
                    </a:p>
                  </a:txBody>
                  <a:tcPr anchor="ctr"/>
                </a:tc>
                <a:tc gridSpan="2">
                  <a:txBody>
                    <a:bodyPr/>
                    <a:lstStyle/>
                    <a:p>
                      <a:pPr algn="ctr" fontAlgn="base"/>
                      <a:r>
                        <a:rPr lang="pt-BR" sz="1200" b="0" kern="1200" noProof="0" dirty="0">
                          <a:solidFill>
                            <a:schemeClr val="bg1">
                              <a:lumMod val="10000"/>
                            </a:schemeClr>
                          </a:solidFill>
                          <a:effectLst/>
                          <a:latin typeface="+mn-lt"/>
                          <a:ea typeface="+mn-ea"/>
                          <a:cs typeface="+mn-cs"/>
                        </a:rPr>
                        <a:t>Bárbara de Cássia Silva</a:t>
                      </a:r>
                    </a:p>
                  </a:txBody>
                  <a:tcPr anchor="ctr"/>
                </a:tc>
                <a:tc hMerge="1">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dirty="0">
                          <a:solidFill>
                            <a:schemeClr val="bg1">
                              <a:lumMod val="10000"/>
                            </a:schemeClr>
                          </a:solidFill>
                          <a:effectLst/>
                          <a:latin typeface="+mn-lt"/>
                          <a:ea typeface="+mn-ea"/>
                          <a:cs typeface="+mn-cs"/>
                        </a:rPr>
                        <a:t>Celular 24 Horas</a:t>
                      </a:r>
                    </a:p>
                    <a:p>
                      <a:pPr algn="ctr" fontAlgn="base"/>
                      <a:r>
                        <a:rPr lang="pt-BR" sz="1200" b="0" kern="1200" dirty="0">
                          <a:solidFill>
                            <a:schemeClr val="bg1">
                              <a:lumMod val="10000"/>
                            </a:schemeClr>
                          </a:solidFill>
                          <a:effectLst/>
                          <a:latin typeface="+mn-lt"/>
                          <a:ea typeface="+mn-ea"/>
                          <a:cs typeface="+mn-cs"/>
                        </a:rPr>
                        <a:t>996514403</a:t>
                      </a:r>
                    </a:p>
                  </a:txBody>
                  <a:tcPr anchor="ct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dirty="0">
                          <a:solidFill>
                            <a:schemeClr val="bg1">
                              <a:lumMod val="10000"/>
                            </a:schemeClr>
                          </a:solidFill>
                          <a:effectLst/>
                          <a:latin typeface="+mn-lt"/>
                          <a:ea typeface="+mn-ea"/>
                          <a:cs typeface="+mn-cs"/>
                        </a:rPr>
                        <a:t>Celular 24 Horas</a:t>
                      </a:r>
                    </a:p>
                    <a:p>
                      <a:pPr algn="ctr" fontAlgn="base"/>
                      <a:r>
                        <a:rPr lang="pt-BR" sz="1200" b="0" kern="1200" dirty="0">
                          <a:solidFill>
                            <a:schemeClr val="bg1">
                              <a:lumMod val="10000"/>
                            </a:schemeClr>
                          </a:solidFill>
                          <a:effectLst/>
                          <a:latin typeface="+mn-lt"/>
                          <a:ea typeface="+mn-ea"/>
                          <a:cs typeface="+mn-cs"/>
                        </a:rPr>
                        <a:t>996514403</a:t>
                      </a:r>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24068139"/>
                  </a:ext>
                </a:extLst>
              </a:tr>
              <a:tr h="448244">
                <a:tc gridSpan="2">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dirty="0">
                          <a:solidFill>
                            <a:schemeClr val="bg1">
                              <a:lumMod val="10000"/>
                            </a:schemeClr>
                          </a:solidFill>
                          <a:effectLst/>
                          <a:latin typeface="+mn-lt"/>
                          <a:ea typeface="+mn-ea"/>
                          <a:cs typeface="+mn-cs"/>
                        </a:rPr>
                        <a:t>Grupo de Comunicação</a:t>
                      </a:r>
                    </a:p>
                    <a:p>
                      <a:pPr algn="ctr" fontAlgn="base"/>
                      <a:endParaRPr lang="pt-BR" sz="1200" b="0" kern="1200" dirty="0">
                        <a:solidFill>
                          <a:schemeClr val="bg1">
                            <a:lumMod val="10000"/>
                          </a:schemeClr>
                        </a:solidFill>
                        <a:effectLst/>
                        <a:latin typeface="+mn-lt"/>
                        <a:ea typeface="+mn-ea"/>
                        <a:cs typeface="+mn-cs"/>
                      </a:endParaRPr>
                    </a:p>
                  </a:txBody>
                  <a:tcPr anchor="ctr">
                    <a:lnL w="19050" cap="flat" cmpd="sng" algn="ctr">
                      <a:solidFill>
                        <a:schemeClr val="tx1"/>
                      </a:solidFill>
                      <a:prstDash val="solid"/>
                      <a:round/>
                      <a:headEnd type="none" w="med" len="med"/>
                      <a:tailEnd type="none" w="med" len="med"/>
                    </a:lnL>
                  </a:tcPr>
                </a:tc>
                <a:tc hMerge="1">
                  <a:txBody>
                    <a:bodyPr/>
                    <a:lstStyle/>
                    <a:p>
                      <a:pPr algn="ctr" fontAlgn="base"/>
                      <a:r>
                        <a:rPr lang="pt-BR" sz="1200" b="0" kern="1200" noProof="0">
                          <a:solidFill>
                            <a:schemeClr val="bg1">
                              <a:lumMod val="10000"/>
                            </a:schemeClr>
                          </a:solidFill>
                          <a:effectLst/>
                          <a:latin typeface="+mn-lt"/>
                          <a:ea typeface="+mn-ea"/>
                          <a:cs typeface="+mn-cs"/>
                        </a:rPr>
                        <a:t>Pablo Aguirre</a:t>
                      </a:r>
                      <a:endParaRPr lang="pt-BR" sz="1200" b="0" kern="1200" noProof="0" dirty="0">
                        <a:solidFill>
                          <a:schemeClr val="bg1">
                            <a:lumMod val="10000"/>
                          </a:schemeClr>
                        </a:solidFill>
                        <a:effectLst/>
                        <a:latin typeface="+mn-lt"/>
                        <a:ea typeface="+mn-ea"/>
                        <a:cs typeface="+mn-cs"/>
                      </a:endParaRPr>
                    </a:p>
                  </a:txBody>
                  <a:tcPr anchor="ctr"/>
                </a:tc>
                <a:tc gridSpan="2">
                  <a:txBody>
                    <a:bodyPr/>
                    <a:lstStyle/>
                    <a:p>
                      <a:pPr algn="ctr" fontAlgn="base"/>
                      <a:r>
                        <a:rPr lang="pt-BR" sz="1200" b="0" kern="1200" noProof="0" dirty="0">
                          <a:solidFill>
                            <a:schemeClr val="bg1">
                              <a:lumMod val="10000"/>
                            </a:schemeClr>
                          </a:solidFill>
                          <a:effectLst/>
                          <a:latin typeface="+mn-lt"/>
                          <a:ea typeface="+mn-ea"/>
                          <a:cs typeface="+mn-cs"/>
                        </a:rPr>
                        <a:t>Pablo Aguirre</a:t>
                      </a:r>
                    </a:p>
                  </a:txBody>
                  <a:tcPr anchor="ctr"/>
                </a:tc>
                <a:tc hMerge="1">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dirty="0">
                          <a:solidFill>
                            <a:schemeClr val="bg1">
                              <a:lumMod val="10000"/>
                            </a:schemeClr>
                          </a:solidFill>
                          <a:effectLst/>
                          <a:latin typeface="+mn-lt"/>
                          <a:ea typeface="+mn-ea"/>
                          <a:cs typeface="+mn-cs"/>
                        </a:rPr>
                        <a:t>Celular 24 Horas</a:t>
                      </a:r>
                    </a:p>
                    <a:p>
                      <a:pPr algn="ctr" fontAlgn="base"/>
                      <a:r>
                        <a:rPr lang="pt-BR" sz="1200" b="0" kern="1200" dirty="0">
                          <a:solidFill>
                            <a:schemeClr val="bg1">
                              <a:lumMod val="10000"/>
                            </a:schemeClr>
                          </a:solidFill>
                          <a:effectLst/>
                          <a:latin typeface="+mn-lt"/>
                          <a:ea typeface="+mn-ea"/>
                          <a:cs typeface="+mn-cs"/>
                        </a:rPr>
                        <a:t>995507922</a:t>
                      </a:r>
                    </a:p>
                  </a:txBody>
                  <a:tcPr anchor="ct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a:solidFill>
                            <a:schemeClr val="bg1">
                              <a:lumMod val="10000"/>
                            </a:schemeClr>
                          </a:solidFill>
                          <a:effectLst/>
                          <a:latin typeface="+mn-lt"/>
                          <a:ea typeface="+mn-ea"/>
                          <a:cs typeface="+mn-cs"/>
                        </a:rPr>
                        <a:t>Celular 24 Horas</a:t>
                      </a:r>
                    </a:p>
                    <a:p>
                      <a:pPr algn="ctr" fontAlgn="base"/>
                      <a:r>
                        <a:rPr lang="pt-BR" sz="1200" b="0" kern="1200">
                          <a:solidFill>
                            <a:schemeClr val="bg1">
                              <a:lumMod val="10000"/>
                            </a:schemeClr>
                          </a:solidFill>
                          <a:effectLst/>
                          <a:latin typeface="+mn-lt"/>
                          <a:ea typeface="+mn-ea"/>
                          <a:cs typeface="+mn-cs"/>
                        </a:rPr>
                        <a:t>995507922</a:t>
                      </a:r>
                      <a:endParaRPr lang="pt-BR" sz="1200" b="0" kern="1200" dirty="0">
                        <a:solidFill>
                          <a:schemeClr val="bg1">
                            <a:lumMod val="10000"/>
                          </a:schemeClr>
                        </a:solidFill>
                        <a:effectLst/>
                        <a:latin typeface="+mn-lt"/>
                        <a:ea typeface="+mn-ea"/>
                        <a:cs typeface="+mn-cs"/>
                      </a:endParaRPr>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88520796"/>
                  </a:ext>
                </a:extLst>
              </a:tr>
              <a:tr h="448244">
                <a:tc gridSpan="2">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dirty="0">
                          <a:solidFill>
                            <a:schemeClr val="bg1">
                              <a:lumMod val="10000"/>
                            </a:schemeClr>
                          </a:solidFill>
                          <a:effectLst/>
                          <a:latin typeface="+mn-lt"/>
                          <a:ea typeface="+mn-ea"/>
                          <a:cs typeface="+mn-cs"/>
                        </a:rPr>
                        <a:t>Grupo de Comunicação</a:t>
                      </a:r>
                    </a:p>
                    <a:p>
                      <a:pPr algn="ctr" fontAlgn="base"/>
                      <a:endParaRPr lang="pt-BR" sz="1200" b="0" kern="1200" dirty="0">
                        <a:solidFill>
                          <a:schemeClr val="bg1">
                            <a:lumMod val="10000"/>
                          </a:schemeClr>
                        </a:solidFill>
                        <a:effectLst/>
                        <a:latin typeface="+mn-lt"/>
                        <a:ea typeface="+mn-ea"/>
                        <a:cs typeface="+mn-cs"/>
                      </a:endParaRPr>
                    </a:p>
                  </a:txBody>
                  <a:tcPr anchor="ctr">
                    <a:lnL w="19050" cap="flat" cmpd="sng" algn="ctr">
                      <a:solidFill>
                        <a:schemeClr val="tx1"/>
                      </a:solidFill>
                      <a:prstDash val="solid"/>
                      <a:round/>
                      <a:headEnd type="none" w="med" len="med"/>
                      <a:tailEnd type="none" w="med" len="med"/>
                    </a:lnL>
                  </a:tcPr>
                </a:tc>
                <a:tc hMerge="1">
                  <a:txBody>
                    <a:bodyPr/>
                    <a:lstStyle/>
                    <a:p>
                      <a:pPr algn="ctr" fontAlgn="base"/>
                      <a:r>
                        <a:rPr lang="pt-BR" sz="1200" b="0" kern="1200" noProof="0" dirty="0">
                          <a:solidFill>
                            <a:schemeClr val="bg1">
                              <a:lumMod val="10000"/>
                            </a:schemeClr>
                          </a:solidFill>
                          <a:effectLst/>
                          <a:latin typeface="+mn-lt"/>
                          <a:ea typeface="+mn-ea"/>
                          <a:cs typeface="+mn-cs"/>
                        </a:rPr>
                        <a:t>Ranner Lucas Amaral</a:t>
                      </a:r>
                    </a:p>
                  </a:txBody>
                  <a:tcPr anchor="ctr"/>
                </a:tc>
                <a:tc gridSpan="2">
                  <a:txBody>
                    <a:bodyPr/>
                    <a:lstStyle/>
                    <a:p>
                      <a:pPr algn="ctr" fontAlgn="base"/>
                      <a:r>
                        <a:rPr lang="pt-BR" sz="1200" b="0" kern="1200" noProof="0" dirty="0">
                          <a:solidFill>
                            <a:schemeClr val="bg1">
                              <a:lumMod val="10000"/>
                            </a:schemeClr>
                          </a:solidFill>
                          <a:effectLst/>
                          <a:latin typeface="+mn-lt"/>
                          <a:ea typeface="+mn-ea"/>
                          <a:cs typeface="+mn-cs"/>
                        </a:rPr>
                        <a:t>Ranner Lucas Amaral</a:t>
                      </a:r>
                    </a:p>
                  </a:txBody>
                  <a:tcPr anchor="ctr"/>
                </a:tc>
                <a:tc hMerge="1">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dirty="0">
                          <a:solidFill>
                            <a:schemeClr val="bg1">
                              <a:lumMod val="10000"/>
                            </a:schemeClr>
                          </a:solidFill>
                          <a:effectLst/>
                          <a:latin typeface="+mn-lt"/>
                          <a:ea typeface="+mn-ea"/>
                          <a:cs typeface="+mn-cs"/>
                        </a:rPr>
                        <a:t>Celular 24 Horas</a:t>
                      </a:r>
                    </a:p>
                    <a:p>
                      <a:pPr algn="ctr" fontAlgn="base"/>
                      <a:r>
                        <a:rPr lang="pt-BR" sz="1200" b="0" kern="1200" dirty="0">
                          <a:solidFill>
                            <a:schemeClr val="bg1">
                              <a:lumMod val="10000"/>
                            </a:schemeClr>
                          </a:solidFill>
                          <a:effectLst/>
                          <a:latin typeface="+mn-lt"/>
                          <a:ea typeface="+mn-ea"/>
                          <a:cs typeface="+mn-cs"/>
                        </a:rPr>
                        <a:t>995391534</a:t>
                      </a:r>
                    </a:p>
                  </a:txBody>
                  <a:tcPr anchor="ct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dirty="0">
                          <a:solidFill>
                            <a:schemeClr val="bg1">
                              <a:lumMod val="10000"/>
                            </a:schemeClr>
                          </a:solidFill>
                          <a:effectLst/>
                          <a:latin typeface="+mn-lt"/>
                          <a:ea typeface="+mn-ea"/>
                          <a:cs typeface="+mn-cs"/>
                        </a:rPr>
                        <a:t>Celular 24 Horas</a:t>
                      </a:r>
                    </a:p>
                    <a:p>
                      <a:pPr algn="ctr" fontAlgn="base"/>
                      <a:r>
                        <a:rPr lang="pt-BR" sz="1200" b="0" kern="1200" dirty="0">
                          <a:solidFill>
                            <a:schemeClr val="bg1">
                              <a:lumMod val="10000"/>
                            </a:schemeClr>
                          </a:solidFill>
                          <a:effectLst/>
                          <a:latin typeface="+mn-lt"/>
                          <a:ea typeface="+mn-ea"/>
                          <a:cs typeface="+mn-cs"/>
                        </a:rPr>
                        <a:t>995391534</a:t>
                      </a:r>
                    </a:p>
                  </a:txBody>
                  <a:tcPr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0694000"/>
                  </a:ext>
                </a:extLst>
              </a:tr>
            </a:tbl>
          </a:graphicData>
        </a:graphic>
      </p:graphicFrame>
    </p:spTree>
    <p:extLst>
      <p:ext uri="{BB962C8B-B14F-4D97-AF65-F5344CB8AC3E}">
        <p14:creationId xmlns:p14="http://schemas.microsoft.com/office/powerpoint/2010/main" val="1232568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B9366F-53CC-4625-B598-CAE7C4103D9F}"/>
              </a:ext>
            </a:extLst>
          </p:cNvPr>
          <p:cNvSpPr>
            <a:spLocks noGrp="1"/>
          </p:cNvSpPr>
          <p:nvPr>
            <p:ph type="title"/>
          </p:nvPr>
        </p:nvSpPr>
        <p:spPr>
          <a:xfrm>
            <a:off x="975436" y="4567915"/>
            <a:ext cx="4766733" cy="2638858"/>
          </a:xfrm>
        </p:spPr>
        <p:txBody>
          <a:bodyPr/>
          <a:lstStyle/>
          <a:p>
            <a:r>
              <a:rPr lang="pt-BR" sz="4400" b="1" dirty="0"/>
              <a:t>Como são as barragens da </a:t>
            </a:r>
            <a:br>
              <a:rPr lang="pt-BR" sz="4400" b="1" dirty="0"/>
            </a:br>
            <a:r>
              <a:rPr lang="pt-BR" sz="4400" b="1" dirty="0"/>
              <a:t>Itaminas?</a:t>
            </a:r>
            <a:br>
              <a:rPr lang="pt-BR" sz="4400" b="1" dirty="0"/>
            </a:br>
            <a:endParaRPr lang="pt-BR" sz="4400" b="1" dirty="0"/>
          </a:p>
        </p:txBody>
      </p:sp>
      <p:grpSp>
        <p:nvGrpSpPr>
          <p:cNvPr id="15" name="Agrupar 14">
            <a:extLst>
              <a:ext uri="{FF2B5EF4-FFF2-40B4-BE49-F238E27FC236}">
                <a16:creationId xmlns:a16="http://schemas.microsoft.com/office/drawing/2014/main" id="{C5E3E964-B7A1-2749-8D60-90BE2C74DDF9}"/>
              </a:ext>
            </a:extLst>
          </p:cNvPr>
          <p:cNvGrpSpPr/>
          <p:nvPr/>
        </p:nvGrpSpPr>
        <p:grpSpPr>
          <a:xfrm>
            <a:off x="5956052" y="11301067"/>
            <a:ext cx="647745" cy="647745"/>
            <a:chOff x="5625311" y="11248167"/>
            <a:chExt cx="647745" cy="647745"/>
          </a:xfrm>
        </p:grpSpPr>
        <p:sp>
          <p:nvSpPr>
            <p:cNvPr id="16" name="Oval 6">
              <a:hlinkClick r:id="" action="ppaction://hlinkshowjump?jump=nextslide"/>
              <a:extLst>
                <a:ext uri="{FF2B5EF4-FFF2-40B4-BE49-F238E27FC236}">
                  <a16:creationId xmlns:a16="http://schemas.microsoft.com/office/drawing/2014/main" id="{4910F07C-A171-A347-8078-5FE4D459AA85}"/>
                </a:ext>
              </a:extLst>
            </p:cNvPr>
            <p:cNvSpPr/>
            <p:nvPr/>
          </p:nvSpPr>
          <p:spPr>
            <a:xfrm>
              <a:off x="5625311" y="11248167"/>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7" name="Agrupar 16">
              <a:extLst>
                <a:ext uri="{FF2B5EF4-FFF2-40B4-BE49-F238E27FC236}">
                  <a16:creationId xmlns:a16="http://schemas.microsoft.com/office/drawing/2014/main" id="{97D18ECD-6F23-E143-B522-AC116B5915EE}"/>
                </a:ext>
              </a:extLst>
            </p:cNvPr>
            <p:cNvGrpSpPr/>
            <p:nvPr/>
          </p:nvGrpSpPr>
          <p:grpSpPr>
            <a:xfrm>
              <a:off x="5856588" y="11353790"/>
              <a:ext cx="267168" cy="315233"/>
              <a:chOff x="5847121" y="11291308"/>
              <a:chExt cx="323273" cy="381432"/>
            </a:xfrm>
            <a:solidFill>
              <a:schemeClr val="bg2"/>
            </a:solidFill>
          </p:grpSpPr>
          <p:sp>
            <p:nvSpPr>
              <p:cNvPr id="18" name="Retângulo Arredondado 9">
                <a:extLst>
                  <a:ext uri="{FF2B5EF4-FFF2-40B4-BE49-F238E27FC236}">
                    <a16:creationId xmlns:a16="http://schemas.microsoft.com/office/drawing/2014/main" id="{14FE33E1-7542-DF4E-A601-81F363F02381}"/>
                  </a:ext>
                </a:extLst>
              </p:cNvPr>
              <p:cNvSpPr/>
              <p:nvPr/>
            </p:nvSpPr>
            <p:spPr>
              <a:xfrm rot="2700000">
                <a:off x="5847121" y="11430903"/>
                <a:ext cx="323273" cy="440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Arredondado 10">
                <a:extLst>
                  <a:ext uri="{FF2B5EF4-FFF2-40B4-BE49-F238E27FC236}">
                    <a16:creationId xmlns:a16="http://schemas.microsoft.com/office/drawing/2014/main" id="{0D474E3E-71C3-924A-B087-E3F16F3A0C0E}"/>
                  </a:ext>
                </a:extLst>
              </p:cNvPr>
              <p:cNvSpPr/>
              <p:nvPr/>
            </p:nvSpPr>
            <p:spPr>
              <a:xfrm rot="18900000">
                <a:off x="5847121" y="11628657"/>
                <a:ext cx="323273" cy="440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grpSp>
        <p:nvGrpSpPr>
          <p:cNvPr id="20" name="Agrupar 19">
            <a:extLst>
              <a:ext uri="{FF2B5EF4-FFF2-40B4-BE49-F238E27FC236}">
                <a16:creationId xmlns:a16="http://schemas.microsoft.com/office/drawing/2014/main" id="{5AE25775-457E-A744-8CC5-FCAAEC95BB5A}"/>
              </a:ext>
            </a:extLst>
          </p:cNvPr>
          <p:cNvGrpSpPr/>
          <p:nvPr/>
        </p:nvGrpSpPr>
        <p:grpSpPr>
          <a:xfrm>
            <a:off x="6058717" y="3642929"/>
            <a:ext cx="442418" cy="4615196"/>
            <a:chOff x="5404103" y="2691185"/>
            <a:chExt cx="647745" cy="6757110"/>
          </a:xfrm>
        </p:grpSpPr>
        <p:sp>
          <p:nvSpPr>
            <p:cNvPr id="21" name="Oval 20">
              <a:extLst>
                <a:ext uri="{FF2B5EF4-FFF2-40B4-BE49-F238E27FC236}">
                  <a16:creationId xmlns:a16="http://schemas.microsoft.com/office/drawing/2014/main" id="{97347BB5-DF32-3F4B-9EEE-6E8D7277B99D}"/>
                </a:ext>
              </a:extLst>
            </p:cNvPr>
            <p:cNvSpPr/>
            <p:nvPr/>
          </p:nvSpPr>
          <p:spPr>
            <a:xfrm rot="10800000" flipH="1">
              <a:off x="5404103" y="7909010"/>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Oval 21">
              <a:extLst>
                <a:ext uri="{FF2B5EF4-FFF2-40B4-BE49-F238E27FC236}">
                  <a16:creationId xmlns:a16="http://schemas.microsoft.com/office/drawing/2014/main" id="{1A55C42A-3D9D-8B43-B082-523EF1A1B068}"/>
                </a:ext>
              </a:extLst>
            </p:cNvPr>
            <p:cNvSpPr/>
            <p:nvPr/>
          </p:nvSpPr>
          <p:spPr>
            <a:xfrm rot="10800000" flipH="1">
              <a:off x="5404103" y="7036537"/>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Oval 22">
              <a:extLst>
                <a:ext uri="{FF2B5EF4-FFF2-40B4-BE49-F238E27FC236}">
                  <a16:creationId xmlns:a16="http://schemas.microsoft.com/office/drawing/2014/main" id="{C40C7183-25A1-A945-AFE7-36AA2609839E}"/>
                </a:ext>
              </a:extLst>
            </p:cNvPr>
            <p:cNvSpPr/>
            <p:nvPr/>
          </p:nvSpPr>
          <p:spPr>
            <a:xfrm rot="10800000" flipH="1">
              <a:off x="5404103" y="6164064"/>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Oval 23">
              <a:extLst>
                <a:ext uri="{FF2B5EF4-FFF2-40B4-BE49-F238E27FC236}">
                  <a16:creationId xmlns:a16="http://schemas.microsoft.com/office/drawing/2014/main" id="{01F3C041-0B09-AD42-872D-025D51714CB8}"/>
                </a:ext>
              </a:extLst>
            </p:cNvPr>
            <p:cNvSpPr/>
            <p:nvPr/>
          </p:nvSpPr>
          <p:spPr>
            <a:xfrm rot="10800000" flipH="1">
              <a:off x="5404103" y="5304811"/>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Oval 24">
              <a:extLst>
                <a:ext uri="{FF2B5EF4-FFF2-40B4-BE49-F238E27FC236}">
                  <a16:creationId xmlns:a16="http://schemas.microsoft.com/office/drawing/2014/main" id="{284FF273-681D-3A4F-9C46-75C5CC728630}"/>
                </a:ext>
              </a:extLst>
            </p:cNvPr>
            <p:cNvSpPr/>
            <p:nvPr/>
          </p:nvSpPr>
          <p:spPr>
            <a:xfrm rot="10800000" flipH="1">
              <a:off x="5404103" y="4432338"/>
              <a:ext cx="647745" cy="64774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Oval 25">
              <a:extLst>
                <a:ext uri="{FF2B5EF4-FFF2-40B4-BE49-F238E27FC236}">
                  <a16:creationId xmlns:a16="http://schemas.microsoft.com/office/drawing/2014/main" id="{B594EEC8-9500-154B-A7CD-EC933009D022}"/>
                </a:ext>
              </a:extLst>
            </p:cNvPr>
            <p:cNvSpPr/>
            <p:nvPr/>
          </p:nvSpPr>
          <p:spPr>
            <a:xfrm rot="10800000" flipH="1">
              <a:off x="5404103" y="3559865"/>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Oval 26">
              <a:extLst>
                <a:ext uri="{FF2B5EF4-FFF2-40B4-BE49-F238E27FC236}">
                  <a16:creationId xmlns:a16="http://schemas.microsoft.com/office/drawing/2014/main" id="{9B05CCC5-0F62-9E42-9D0F-775FB3E83178}"/>
                </a:ext>
              </a:extLst>
            </p:cNvPr>
            <p:cNvSpPr/>
            <p:nvPr/>
          </p:nvSpPr>
          <p:spPr>
            <a:xfrm rot="10800000" flipH="1">
              <a:off x="5404103" y="8800550"/>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Oval 27">
              <a:extLst>
                <a:ext uri="{FF2B5EF4-FFF2-40B4-BE49-F238E27FC236}">
                  <a16:creationId xmlns:a16="http://schemas.microsoft.com/office/drawing/2014/main" id="{5CAFC988-166B-364A-A637-D6F5C2468284}"/>
                </a:ext>
              </a:extLst>
            </p:cNvPr>
            <p:cNvSpPr/>
            <p:nvPr/>
          </p:nvSpPr>
          <p:spPr>
            <a:xfrm rot="10800000" flipH="1">
              <a:off x="5404103" y="2691185"/>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5" name="Agrupar 34">
            <a:extLst>
              <a:ext uri="{FF2B5EF4-FFF2-40B4-BE49-F238E27FC236}">
                <a16:creationId xmlns:a16="http://schemas.microsoft.com/office/drawing/2014/main" id="{BFDE20DC-8F6B-4A30-8609-1B58A84EF206}"/>
              </a:ext>
            </a:extLst>
          </p:cNvPr>
          <p:cNvGrpSpPr/>
          <p:nvPr/>
        </p:nvGrpSpPr>
        <p:grpSpPr>
          <a:xfrm>
            <a:off x="3196567" y="11323064"/>
            <a:ext cx="647745" cy="647745"/>
            <a:chOff x="3105127" y="11323064"/>
            <a:chExt cx="647745" cy="647745"/>
          </a:xfrm>
        </p:grpSpPr>
        <p:sp>
          <p:nvSpPr>
            <p:cNvPr id="36" name="Oval 6">
              <a:hlinkClick r:id="rId3" action="ppaction://hlinksldjump"/>
              <a:extLst>
                <a:ext uri="{FF2B5EF4-FFF2-40B4-BE49-F238E27FC236}">
                  <a16:creationId xmlns:a16="http://schemas.microsoft.com/office/drawing/2014/main" id="{1FFCB7AA-107C-4447-BC57-E11D118DB5A9}"/>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7" name="Agrupar 36">
              <a:extLst>
                <a:ext uri="{FF2B5EF4-FFF2-40B4-BE49-F238E27FC236}">
                  <a16:creationId xmlns:a16="http://schemas.microsoft.com/office/drawing/2014/main" id="{81E8D0B4-23F7-47CE-A04C-1964113B8B23}"/>
                </a:ext>
              </a:extLst>
            </p:cNvPr>
            <p:cNvGrpSpPr/>
            <p:nvPr/>
          </p:nvGrpSpPr>
          <p:grpSpPr>
            <a:xfrm>
              <a:off x="3267363" y="11527957"/>
              <a:ext cx="323273" cy="238049"/>
              <a:chOff x="-1866900" y="8425296"/>
              <a:chExt cx="762000" cy="561109"/>
            </a:xfrm>
          </p:grpSpPr>
          <p:sp>
            <p:nvSpPr>
              <p:cNvPr id="38" name="Retângulo Arredondado 8">
                <a:extLst>
                  <a:ext uri="{FF2B5EF4-FFF2-40B4-BE49-F238E27FC236}">
                    <a16:creationId xmlns:a16="http://schemas.microsoft.com/office/drawing/2014/main" id="{0E88C103-9FF6-4633-8744-82742C24D304}"/>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tângulo Arredondado 9">
                <a:extLst>
                  <a:ext uri="{FF2B5EF4-FFF2-40B4-BE49-F238E27FC236}">
                    <a16:creationId xmlns:a16="http://schemas.microsoft.com/office/drawing/2014/main" id="{ED7F8D30-149D-419B-B32A-33B9DB7444D1}"/>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Retângulo Arredondado 10">
                <a:extLst>
                  <a:ext uri="{FF2B5EF4-FFF2-40B4-BE49-F238E27FC236}">
                    <a16:creationId xmlns:a16="http://schemas.microsoft.com/office/drawing/2014/main" id="{01A88C14-4C0A-4335-9D87-E413433FBF67}"/>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2174522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F5571F9-76DC-184A-A70C-042D9C9CA7EA}"/>
              </a:ext>
            </a:extLst>
          </p:cNvPr>
          <p:cNvPicPr>
            <a:picLocks noChangeAspect="1"/>
          </p:cNvPicPr>
          <p:nvPr/>
        </p:nvPicPr>
        <p:blipFill>
          <a:blip r:embed="rId3"/>
          <a:stretch>
            <a:fillRect/>
          </a:stretch>
        </p:blipFill>
        <p:spPr>
          <a:xfrm>
            <a:off x="5640170" y="110079"/>
            <a:ext cx="927466" cy="135637"/>
          </a:xfrm>
          <a:prstGeom prst="rect">
            <a:avLst/>
          </a:prstGeom>
        </p:spPr>
      </p:pic>
      <p:sp>
        <p:nvSpPr>
          <p:cNvPr id="11" name="AutoShape 4">
            <a:extLst>
              <a:ext uri="{FF2B5EF4-FFF2-40B4-BE49-F238E27FC236}">
                <a16:creationId xmlns:a16="http://schemas.microsoft.com/office/drawing/2014/main" id="{45DF8A44-716B-4136-8D4B-1D216A8C63D5}"/>
              </a:ext>
            </a:extLst>
          </p:cNvPr>
          <p:cNvSpPr>
            <a:spLocks noChangeAspect="1" noChangeArrowheads="1"/>
          </p:cNvSpPr>
          <p:nvPr/>
        </p:nvSpPr>
        <p:spPr bwMode="auto">
          <a:xfrm>
            <a:off x="3245303" y="0"/>
            <a:ext cx="1950766" cy="19507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pt-BR" sz="1013"/>
          </a:p>
        </p:txBody>
      </p:sp>
      <p:sp>
        <p:nvSpPr>
          <p:cNvPr id="32" name="Título 1">
            <a:extLst>
              <a:ext uri="{FF2B5EF4-FFF2-40B4-BE49-F238E27FC236}">
                <a16:creationId xmlns:a16="http://schemas.microsoft.com/office/drawing/2014/main" id="{85C4C843-ADE7-4745-89EB-7FC30D1ADC6C}"/>
              </a:ext>
            </a:extLst>
          </p:cNvPr>
          <p:cNvSpPr txBox="1">
            <a:spLocks/>
          </p:cNvSpPr>
          <p:nvPr/>
        </p:nvSpPr>
        <p:spPr>
          <a:xfrm>
            <a:off x="334952" y="79619"/>
            <a:ext cx="6415553" cy="3540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900" dirty="0">
                <a:latin typeface="Segoe UI Semibold" panose="020B0702040204020203" pitchFamily="34" charset="0"/>
                <a:ea typeface="Calibri" panose="020F0502020204030204" pitchFamily="34" charset="0"/>
              </a:rPr>
              <a:t>C</a:t>
            </a:r>
            <a:r>
              <a:rPr lang="pt-BR" sz="1900" dirty="0">
                <a:effectLst/>
                <a:latin typeface="Segoe UI Semibold" panose="020B0702040204020203" pitchFamily="34" charset="0"/>
                <a:ea typeface="Calibri" panose="020F0502020204030204" pitchFamily="34" charset="0"/>
              </a:rPr>
              <a:t>omo são as barragens da Itaminas?</a:t>
            </a:r>
            <a:endParaRPr lang="pt-BR" sz="1900" b="1" dirty="0">
              <a:latin typeface="Bahnschrift" panose="020B0502040204020203" pitchFamily="34" charset="0"/>
              <a:cs typeface="Times New Roman" panose="02020603050405020304" pitchFamily="18" charset="0"/>
            </a:endParaRPr>
          </a:p>
        </p:txBody>
      </p:sp>
      <p:sp>
        <p:nvSpPr>
          <p:cNvPr id="33" name="Espaço Reservado para Conteúdo 2">
            <a:extLst>
              <a:ext uri="{FF2B5EF4-FFF2-40B4-BE49-F238E27FC236}">
                <a16:creationId xmlns:a16="http://schemas.microsoft.com/office/drawing/2014/main" id="{82CBC3DA-F86B-430F-B954-C3903FC8DC3D}"/>
              </a:ext>
            </a:extLst>
          </p:cNvPr>
          <p:cNvSpPr txBox="1">
            <a:spLocks/>
          </p:cNvSpPr>
          <p:nvPr/>
        </p:nvSpPr>
        <p:spPr>
          <a:xfrm>
            <a:off x="381673" y="509324"/>
            <a:ext cx="6141375" cy="361434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buNone/>
            </a:pPr>
            <a:r>
              <a:rPr lang="pt-BR" sz="1800" dirty="0">
                <a:solidFill>
                  <a:schemeClr val="bg2">
                    <a:lumMod val="10000"/>
                  </a:schemeClr>
                </a:solidFill>
              </a:rPr>
              <a:t>A Itaminas foi fundada em 1958, no Rio de Janeiro, e já em 1959 chegou no município de Sarzedo, MG.</a:t>
            </a:r>
          </a:p>
          <a:p>
            <a:pPr marL="0" indent="0" algn="just" fontAlgn="base">
              <a:buNone/>
            </a:pPr>
            <a:r>
              <a:rPr lang="pt-BR" sz="1800" dirty="0">
                <a:solidFill>
                  <a:schemeClr val="bg2">
                    <a:lumMod val="10000"/>
                  </a:schemeClr>
                </a:solidFill>
              </a:rPr>
              <a:t>Atualmente a Itaminas é responsável por gerar centenas de empregos diretos e mais de mil outros de forma indireta, tendo como uma das políticas da empresa a contratação da mão de obra local, o que reflete no fato de 90% dos seus funcionários residirem em Sarzedo, movimentando a economia local 	por meio da utilização de prestação de serviços em diversos segmentos.</a:t>
            </a:r>
          </a:p>
          <a:p>
            <a:pPr marL="0" indent="0" algn="just" fontAlgn="base">
              <a:buNone/>
            </a:pPr>
            <a:r>
              <a:rPr lang="pt-BR" sz="1800" dirty="0">
                <a:solidFill>
                  <a:schemeClr val="bg2">
                    <a:lumMod val="10000"/>
                  </a:schemeClr>
                </a:solidFill>
              </a:rPr>
              <a:t>Dentre as suas estruturas, destacam-se as Barragens B1 e B4, localizadas dentro do Complexo Minerário Minas do Engenho Seco, focos deste exercício expositivo, a quais vamos conhecer a seguir.</a:t>
            </a:r>
          </a:p>
        </p:txBody>
      </p:sp>
      <p:sp>
        <p:nvSpPr>
          <p:cNvPr id="25" name="Espaço Reservado para Conteúdo 2">
            <a:extLst>
              <a:ext uri="{FF2B5EF4-FFF2-40B4-BE49-F238E27FC236}">
                <a16:creationId xmlns:a16="http://schemas.microsoft.com/office/drawing/2014/main" id="{B5E08448-EEE4-464F-803B-DA4944A8F215}"/>
              </a:ext>
            </a:extLst>
          </p:cNvPr>
          <p:cNvSpPr txBox="1">
            <a:spLocks/>
          </p:cNvSpPr>
          <p:nvPr/>
        </p:nvSpPr>
        <p:spPr>
          <a:xfrm>
            <a:off x="303397" y="4054676"/>
            <a:ext cx="6251202" cy="41171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buNone/>
            </a:pPr>
            <a:r>
              <a:rPr lang="pt-BR" sz="1900">
                <a:latin typeface="Segoe UI Semibold" panose="020B0702040204020203" pitchFamily="34" charset="0"/>
                <a:cs typeface="+mj-cs"/>
              </a:rPr>
              <a:t>Barragem B1</a:t>
            </a:r>
          </a:p>
        </p:txBody>
      </p:sp>
      <p:sp>
        <p:nvSpPr>
          <p:cNvPr id="27" name="Espaço Reservado para Conteúdo 2">
            <a:extLst>
              <a:ext uri="{FF2B5EF4-FFF2-40B4-BE49-F238E27FC236}">
                <a16:creationId xmlns:a16="http://schemas.microsoft.com/office/drawing/2014/main" id="{D62DDF55-2174-4074-8476-7F6ECAA26161}"/>
              </a:ext>
            </a:extLst>
          </p:cNvPr>
          <p:cNvSpPr txBox="1">
            <a:spLocks/>
          </p:cNvSpPr>
          <p:nvPr/>
        </p:nvSpPr>
        <p:spPr>
          <a:xfrm>
            <a:off x="334952" y="7365477"/>
            <a:ext cx="6141375" cy="392658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1800" dirty="0">
                <a:solidFill>
                  <a:schemeClr val="bg2">
                    <a:lumMod val="10000"/>
                  </a:schemeClr>
                </a:solidFill>
                <a:latin typeface="Segoe UI Semilight"/>
                <a:cs typeface="Segoe UI Semilight"/>
              </a:rPr>
              <a:t>A Barragem B1 é a estrutura mais a jusante do complexo de barragens da Mina, localizada  no talvegue do Córrego Engenho Seco. Atualmente, a estrutura tem a função de: conter os sedimentos originados das vias de acesso e área de operação da mina, transportados através dos sistemas de drenagem pluvial; clarificação final dos efluentes; e recirculação de água industrial do empreendimento. Atualmente, a Barragem está passando por obras de adequação, buscando melhorar ainda mais a condição de segurança da estrutura.</a:t>
            </a:r>
          </a:p>
          <a:p>
            <a:pPr marL="0" indent="0" algn="just">
              <a:buNone/>
            </a:pPr>
            <a:r>
              <a:rPr lang="pt-BR" sz="1800" dirty="0">
                <a:solidFill>
                  <a:schemeClr val="bg2">
                    <a:lumMod val="10000"/>
                  </a:schemeClr>
                </a:solidFill>
                <a:latin typeface="Segoe UI Semilight"/>
                <a:cs typeface="Segoe UI Semilight"/>
              </a:rPr>
              <a:t>Seu maciço é composto por material laterítico compactado e sistema de drenagem interna constituído por dreno de pé e tapete de areia. Posteriormente à conclusão das obras, seu reservatório terá capacidade de 800.000 m³, altura máxima do maciço de 28,0 m e comprimento da crista de 300m. Seu DPA é classificado como alto.</a:t>
            </a:r>
          </a:p>
          <a:p>
            <a:pPr marL="0" indent="0" algn="just">
              <a:buNone/>
            </a:pPr>
            <a:endParaRPr lang="pt-BR" sz="1800" dirty="0">
              <a:solidFill>
                <a:schemeClr val="bg2">
                  <a:lumMod val="10000"/>
                </a:schemeClr>
              </a:solidFill>
              <a:latin typeface="Segoe UI Semilight"/>
              <a:cs typeface="Segoe UI Semilight"/>
            </a:endParaRPr>
          </a:p>
          <a:p>
            <a:pPr marL="0" indent="0" algn="just">
              <a:buNone/>
            </a:pPr>
            <a:endParaRPr lang="pt-BR" sz="1800" dirty="0">
              <a:solidFill>
                <a:schemeClr val="bg2">
                  <a:lumMod val="10000"/>
                </a:schemeClr>
              </a:solidFill>
              <a:highlight>
                <a:srgbClr val="FFFF00"/>
              </a:highlight>
              <a:latin typeface="Segoe UI Semilight"/>
              <a:cs typeface="Segoe UI Semilight"/>
            </a:endParaRPr>
          </a:p>
        </p:txBody>
      </p:sp>
      <p:grpSp>
        <p:nvGrpSpPr>
          <p:cNvPr id="16" name="Agrupar 15">
            <a:extLst>
              <a:ext uri="{FF2B5EF4-FFF2-40B4-BE49-F238E27FC236}">
                <a16:creationId xmlns:a16="http://schemas.microsoft.com/office/drawing/2014/main" id="{91317B77-B895-40BF-B2D2-BC607E77B2E2}"/>
              </a:ext>
            </a:extLst>
          </p:cNvPr>
          <p:cNvGrpSpPr/>
          <p:nvPr/>
        </p:nvGrpSpPr>
        <p:grpSpPr>
          <a:xfrm>
            <a:off x="3196567" y="11475464"/>
            <a:ext cx="647745" cy="647745"/>
            <a:chOff x="3105127" y="11323064"/>
            <a:chExt cx="647745" cy="647745"/>
          </a:xfrm>
        </p:grpSpPr>
        <p:sp>
          <p:nvSpPr>
            <p:cNvPr id="18" name="Oval 6">
              <a:hlinkClick r:id="rId4" action="ppaction://hlinksldjump"/>
              <a:extLst>
                <a:ext uri="{FF2B5EF4-FFF2-40B4-BE49-F238E27FC236}">
                  <a16:creationId xmlns:a16="http://schemas.microsoft.com/office/drawing/2014/main" id="{FD678801-1675-4EA1-9CB8-0BAB45CB1362}"/>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9" name="Agrupar 18">
              <a:extLst>
                <a:ext uri="{FF2B5EF4-FFF2-40B4-BE49-F238E27FC236}">
                  <a16:creationId xmlns:a16="http://schemas.microsoft.com/office/drawing/2014/main" id="{A4841E47-22D8-491D-9873-A662F22B08E6}"/>
                </a:ext>
              </a:extLst>
            </p:cNvPr>
            <p:cNvGrpSpPr/>
            <p:nvPr/>
          </p:nvGrpSpPr>
          <p:grpSpPr>
            <a:xfrm>
              <a:off x="3267363" y="11527957"/>
              <a:ext cx="323273" cy="238049"/>
              <a:chOff x="-1866900" y="8425296"/>
              <a:chExt cx="762000" cy="561109"/>
            </a:xfrm>
          </p:grpSpPr>
          <p:sp>
            <p:nvSpPr>
              <p:cNvPr id="20" name="Retângulo Arredondado 8">
                <a:extLst>
                  <a:ext uri="{FF2B5EF4-FFF2-40B4-BE49-F238E27FC236}">
                    <a16:creationId xmlns:a16="http://schemas.microsoft.com/office/drawing/2014/main" id="{83A824B4-D7DD-4F60-BB3B-A690088AECAE}"/>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Arredondado 9">
                <a:extLst>
                  <a:ext uri="{FF2B5EF4-FFF2-40B4-BE49-F238E27FC236}">
                    <a16:creationId xmlns:a16="http://schemas.microsoft.com/office/drawing/2014/main" id="{23305204-7EE1-40F5-97B3-DCC7491B923B}"/>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Arredondado 10">
                <a:extLst>
                  <a:ext uri="{FF2B5EF4-FFF2-40B4-BE49-F238E27FC236}">
                    <a16:creationId xmlns:a16="http://schemas.microsoft.com/office/drawing/2014/main" id="{63AB059B-259C-4BA4-88D6-79E757456A92}"/>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pic>
        <p:nvPicPr>
          <p:cNvPr id="4" name="Imagem 3" descr="Vale com montanhas ao fundo&#10;&#10;Descrição gerada automaticamente com confiança média">
            <a:extLst>
              <a:ext uri="{FF2B5EF4-FFF2-40B4-BE49-F238E27FC236}">
                <a16:creationId xmlns:a16="http://schemas.microsoft.com/office/drawing/2014/main" id="{97FA201C-685E-74E5-6EE0-EE349CE06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592" y="4466387"/>
            <a:ext cx="4927999" cy="2772000"/>
          </a:xfrm>
          <a:prstGeom prst="rect">
            <a:avLst/>
          </a:prstGeom>
        </p:spPr>
      </p:pic>
    </p:spTree>
    <p:extLst>
      <p:ext uri="{BB962C8B-B14F-4D97-AF65-F5344CB8AC3E}">
        <p14:creationId xmlns:p14="http://schemas.microsoft.com/office/powerpoint/2010/main" val="3432369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Agrupar 17">
            <a:extLst>
              <a:ext uri="{FF2B5EF4-FFF2-40B4-BE49-F238E27FC236}">
                <a16:creationId xmlns:a16="http://schemas.microsoft.com/office/drawing/2014/main" id="{7D896BAA-A18A-415B-8ABD-86CDE3455ED4}"/>
              </a:ext>
            </a:extLst>
          </p:cNvPr>
          <p:cNvGrpSpPr/>
          <p:nvPr/>
        </p:nvGrpSpPr>
        <p:grpSpPr>
          <a:xfrm>
            <a:off x="3196567" y="11323064"/>
            <a:ext cx="647745" cy="647745"/>
            <a:chOff x="3105127" y="11323064"/>
            <a:chExt cx="647745" cy="647745"/>
          </a:xfrm>
        </p:grpSpPr>
        <p:sp>
          <p:nvSpPr>
            <p:cNvPr id="19" name="Oval 6">
              <a:hlinkClick r:id="rId3" action="ppaction://hlinksldjump"/>
              <a:extLst>
                <a:ext uri="{FF2B5EF4-FFF2-40B4-BE49-F238E27FC236}">
                  <a16:creationId xmlns:a16="http://schemas.microsoft.com/office/drawing/2014/main" id="{D18021C9-77F7-417B-A64B-484B5B288D55}"/>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0" name="Agrupar 19">
              <a:extLst>
                <a:ext uri="{FF2B5EF4-FFF2-40B4-BE49-F238E27FC236}">
                  <a16:creationId xmlns:a16="http://schemas.microsoft.com/office/drawing/2014/main" id="{2C2ACC2E-80DF-4FB8-8FD6-738457244DCB}"/>
                </a:ext>
              </a:extLst>
            </p:cNvPr>
            <p:cNvGrpSpPr/>
            <p:nvPr/>
          </p:nvGrpSpPr>
          <p:grpSpPr>
            <a:xfrm>
              <a:off x="3267363" y="11527957"/>
              <a:ext cx="323273" cy="238049"/>
              <a:chOff x="-1866900" y="8425296"/>
              <a:chExt cx="762000" cy="561109"/>
            </a:xfrm>
          </p:grpSpPr>
          <p:sp>
            <p:nvSpPr>
              <p:cNvPr id="25" name="Retângulo Arredondado 8">
                <a:extLst>
                  <a:ext uri="{FF2B5EF4-FFF2-40B4-BE49-F238E27FC236}">
                    <a16:creationId xmlns:a16="http://schemas.microsoft.com/office/drawing/2014/main" id="{D28A89B4-6F2B-4D6E-ADED-E2E0D593A03B}"/>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Arredondado 9">
                <a:extLst>
                  <a:ext uri="{FF2B5EF4-FFF2-40B4-BE49-F238E27FC236}">
                    <a16:creationId xmlns:a16="http://schemas.microsoft.com/office/drawing/2014/main" id="{38A64E9C-DE5A-4BD5-A278-57C85F3747BC}"/>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Arredondado 10">
                <a:extLst>
                  <a:ext uri="{FF2B5EF4-FFF2-40B4-BE49-F238E27FC236}">
                    <a16:creationId xmlns:a16="http://schemas.microsoft.com/office/drawing/2014/main" id="{99791F76-3A17-428D-A0BA-15EA1D1820D0}"/>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
        <p:nvSpPr>
          <p:cNvPr id="21" name="Espaço Reservado para Conteúdo 2">
            <a:extLst>
              <a:ext uri="{FF2B5EF4-FFF2-40B4-BE49-F238E27FC236}">
                <a16:creationId xmlns:a16="http://schemas.microsoft.com/office/drawing/2014/main" id="{BA61DFF4-BEDF-4556-9BAF-7987A73D424E}"/>
              </a:ext>
            </a:extLst>
          </p:cNvPr>
          <p:cNvSpPr txBox="1">
            <a:spLocks/>
          </p:cNvSpPr>
          <p:nvPr/>
        </p:nvSpPr>
        <p:spPr>
          <a:xfrm>
            <a:off x="358311" y="4187942"/>
            <a:ext cx="6141375" cy="32866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1800" dirty="0">
                <a:solidFill>
                  <a:schemeClr val="bg2">
                    <a:lumMod val="10000"/>
                  </a:schemeClr>
                </a:solidFill>
                <a:latin typeface="Segoe UI Semilight"/>
                <a:cs typeface="Segoe UI Semilight"/>
              </a:rPr>
              <a:t>A Barragem B4, também localizada no município de Sarzedo, consiste numa estrutura que, em um momento anterior se destinava para conter os rejeitos da mineração das Minas do Engenho Seco. Atualmente, a estrutura está passando por obras de descaracterização.</a:t>
            </a:r>
          </a:p>
          <a:p>
            <a:pPr marL="0" indent="0" algn="just">
              <a:buNone/>
            </a:pPr>
            <a:r>
              <a:rPr lang="pt-BR" sz="1800" dirty="0">
                <a:solidFill>
                  <a:schemeClr val="bg2">
                    <a:lumMod val="10000"/>
                  </a:schemeClr>
                </a:solidFill>
                <a:latin typeface="Segoe UI Semilight"/>
                <a:cs typeface="Segoe UI Semilight"/>
              </a:rPr>
              <a:t>Seu maciço é composto por aterro convencional com solos </a:t>
            </a:r>
            <a:r>
              <a:rPr lang="pt-BR" sz="1800" dirty="0" err="1">
                <a:solidFill>
                  <a:schemeClr val="bg2">
                    <a:lumMod val="10000"/>
                  </a:schemeClr>
                </a:solidFill>
                <a:latin typeface="Segoe UI Semilight"/>
                <a:cs typeface="Segoe UI Semilight"/>
              </a:rPr>
              <a:t>argilo</a:t>
            </a:r>
            <a:r>
              <a:rPr lang="pt-BR" sz="1800" dirty="0">
                <a:solidFill>
                  <a:schemeClr val="bg2">
                    <a:lumMod val="10000"/>
                  </a:schemeClr>
                </a:solidFill>
                <a:latin typeface="Segoe UI Semilight"/>
                <a:cs typeface="Segoe UI Semilight"/>
              </a:rPr>
              <a:t>-siltosos compactados e sistema de drenagem interna constituído por colchão drenante, um filtro vertical e filtro de pé em enrocamento.</a:t>
            </a:r>
          </a:p>
          <a:p>
            <a:pPr marL="0" indent="0" algn="just">
              <a:buNone/>
            </a:pPr>
            <a:r>
              <a:rPr lang="pt-BR" sz="1800" dirty="0">
                <a:solidFill>
                  <a:schemeClr val="bg2">
                    <a:lumMod val="10000"/>
                  </a:schemeClr>
                </a:solidFill>
                <a:latin typeface="Segoe UI Semilight"/>
                <a:cs typeface="Segoe UI Semilight"/>
              </a:rPr>
              <a:t>Esteve em operação desde a década de 1980 até fevereiro de 2021. Possui uma capacidade de armazenamento do reservatório (até a El. 1.155m) de cerca de 1.857.693,49m³, altura atual de aproximadamente 93m e comprimento da crista de cerca de 800m. Seu DPA é classificado como alto.</a:t>
            </a:r>
          </a:p>
          <a:p>
            <a:pPr marL="0" indent="0" algn="just">
              <a:buNone/>
            </a:pPr>
            <a:endParaRPr lang="pt-BR" sz="1800" dirty="0">
              <a:solidFill>
                <a:schemeClr val="bg2">
                  <a:lumMod val="10000"/>
                </a:schemeClr>
              </a:solidFill>
              <a:latin typeface="Segoe UI Semilight"/>
              <a:cs typeface="Segoe UI Semilight"/>
            </a:endParaRPr>
          </a:p>
        </p:txBody>
      </p:sp>
      <p:sp>
        <p:nvSpPr>
          <p:cNvPr id="16" name="Espaço Reservado para Conteúdo 2">
            <a:extLst>
              <a:ext uri="{FF2B5EF4-FFF2-40B4-BE49-F238E27FC236}">
                <a16:creationId xmlns:a16="http://schemas.microsoft.com/office/drawing/2014/main" id="{64734D69-1A48-45DD-8BE7-8DA5BBDD9174}"/>
              </a:ext>
            </a:extLst>
          </p:cNvPr>
          <p:cNvSpPr txBox="1">
            <a:spLocks/>
          </p:cNvSpPr>
          <p:nvPr/>
        </p:nvSpPr>
        <p:spPr>
          <a:xfrm>
            <a:off x="248597" y="292913"/>
            <a:ext cx="5571632" cy="39599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buNone/>
            </a:pPr>
            <a:r>
              <a:rPr lang="pt-BR" sz="2000">
                <a:latin typeface="Segoe UI Semibold" panose="020B0702040204020203" pitchFamily="34" charset="0"/>
                <a:cs typeface="+mj-cs"/>
              </a:rPr>
              <a:t>Barragem B4</a:t>
            </a:r>
          </a:p>
        </p:txBody>
      </p:sp>
      <p:pic>
        <p:nvPicPr>
          <p:cNvPr id="11" name="Imagem 10" descr="Vale com montanhas ao fundo&#10;&#10;Descrição gerada automaticamente">
            <a:extLst>
              <a:ext uri="{FF2B5EF4-FFF2-40B4-BE49-F238E27FC236}">
                <a16:creationId xmlns:a16="http://schemas.microsoft.com/office/drawing/2014/main" id="{6C60AAFB-B26E-4F85-BFF8-E61DA63D6BA2}"/>
              </a:ext>
            </a:extLst>
          </p:cNvPr>
          <p:cNvPicPr>
            <a:picLocks noChangeAspect="1"/>
          </p:cNvPicPr>
          <p:nvPr/>
        </p:nvPicPr>
        <p:blipFill rotWithShape="1">
          <a:blip r:embed="rId4">
            <a:extLst>
              <a:ext uri="{28A0092B-C50C-407E-A947-70E740481C1C}">
                <a14:useLocalDpi xmlns:a14="http://schemas.microsoft.com/office/drawing/2010/main" val="0"/>
              </a:ext>
            </a:extLst>
          </a:blip>
          <a:srcRect l="7784" b="12796"/>
          <a:stretch/>
        </p:blipFill>
        <p:spPr>
          <a:xfrm>
            <a:off x="287103" y="767161"/>
            <a:ext cx="6283789" cy="3342528"/>
          </a:xfrm>
          <a:prstGeom prst="rect">
            <a:avLst/>
          </a:prstGeom>
          <a:ln w="12700">
            <a:solidFill>
              <a:schemeClr val="tx1"/>
            </a:solidFill>
          </a:ln>
        </p:spPr>
      </p:pic>
    </p:spTree>
    <p:extLst>
      <p:ext uri="{BB962C8B-B14F-4D97-AF65-F5344CB8AC3E}">
        <p14:creationId xmlns:p14="http://schemas.microsoft.com/office/powerpoint/2010/main" val="2753491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Canto Dobrado 3">
            <a:extLst>
              <a:ext uri="{FF2B5EF4-FFF2-40B4-BE49-F238E27FC236}">
                <a16:creationId xmlns:a16="http://schemas.microsoft.com/office/drawing/2014/main" id="{7A84A5D8-D359-402C-AC0C-4E2D7133A694}"/>
              </a:ext>
            </a:extLst>
          </p:cNvPr>
          <p:cNvSpPr/>
          <p:nvPr/>
        </p:nvSpPr>
        <p:spPr>
          <a:xfrm>
            <a:off x="300570" y="1392279"/>
            <a:ext cx="6024583" cy="5465721"/>
          </a:xfrm>
          <a:prstGeom prst="foldedCorner">
            <a:avLst>
              <a:gd name="adj" fmla="val 113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ço Reservado para Conteúdo 2">
            <a:extLst>
              <a:ext uri="{FF2B5EF4-FFF2-40B4-BE49-F238E27FC236}">
                <a16:creationId xmlns:a16="http://schemas.microsoft.com/office/drawing/2014/main" id="{3269E260-893A-4937-86B6-F4D20DE38657}"/>
              </a:ext>
            </a:extLst>
          </p:cNvPr>
          <p:cNvSpPr txBox="1">
            <a:spLocks/>
          </p:cNvSpPr>
          <p:nvPr/>
        </p:nvSpPr>
        <p:spPr>
          <a:xfrm>
            <a:off x="545476" y="1809837"/>
            <a:ext cx="5575853" cy="46306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buNone/>
            </a:pPr>
            <a:r>
              <a:rPr lang="pt-BR" sz="1600" b="1">
                <a:solidFill>
                  <a:srgbClr val="FFFFFF"/>
                </a:solidFill>
                <a:latin typeface="Segoe UI" panose="020B0502040204020203" pitchFamily="34" charset="0"/>
                <a:cs typeface="Segoe UI" panose="020B0502040204020203" pitchFamily="34" charset="0"/>
              </a:rPr>
              <a:t>DANOS POTENCIAIS ASSOCIADOS ÀS BARRAGENS</a:t>
            </a:r>
          </a:p>
          <a:p>
            <a:pPr marL="0" indent="0" algn="just" rtl="0" fontAlgn="base">
              <a:buNone/>
            </a:pPr>
            <a:r>
              <a:rPr lang="pt-BR" sz="1800">
                <a:solidFill>
                  <a:srgbClr val="FFFFFF"/>
                </a:solidFill>
                <a:latin typeface="Segoe UI Semilight" panose="020B0402040204020203" pitchFamily="34" charset="0"/>
                <a:ea typeface="+mn-ea"/>
                <a:cs typeface="Segoe UI Semilight" panose="020B0402040204020203" pitchFamily="34" charset="0"/>
              </a:rPr>
              <a:t>A Agência Nacional de Mineração, que fiscaliza as barragens, também atribui um Dano Potencial Associado (DPA) a cada barragem. Isso quer dizer que, em um caso hipotético de rompimento, o quanto essa barragem gera de dano ao meio ambiente e às pessoas. Esse dano pode ser alto, médio ou baixo.</a:t>
            </a:r>
            <a:br>
              <a:rPr lang="pt-BR" sz="1800">
                <a:solidFill>
                  <a:srgbClr val="FFFFFF"/>
                </a:solidFill>
                <a:latin typeface="Segoe UI Semilight" panose="020B0402040204020203" pitchFamily="34" charset="0"/>
                <a:ea typeface="+mn-ea"/>
                <a:cs typeface="Segoe UI Semilight" panose="020B0402040204020203" pitchFamily="34" charset="0"/>
              </a:rPr>
            </a:br>
            <a:br>
              <a:rPr lang="pt-BR" sz="1800">
                <a:solidFill>
                  <a:srgbClr val="FFFFFF"/>
                </a:solidFill>
                <a:latin typeface="Segoe UI Semilight" panose="020B0402040204020203" pitchFamily="34" charset="0"/>
                <a:ea typeface="+mn-ea"/>
                <a:cs typeface="Segoe UI Semilight" panose="020B0402040204020203" pitchFamily="34" charset="0"/>
              </a:rPr>
            </a:br>
            <a:r>
              <a:rPr lang="pt-BR" sz="1800">
                <a:solidFill>
                  <a:srgbClr val="FFFFFF"/>
                </a:solidFill>
                <a:latin typeface="Segoe UI Semilight" panose="020B0402040204020203" pitchFamily="34" charset="0"/>
                <a:ea typeface="+mn-ea"/>
                <a:cs typeface="Segoe UI Semilight" panose="020B0402040204020203" pitchFamily="34" charset="0"/>
              </a:rPr>
              <a:t>O cálculo do </a:t>
            </a:r>
            <a:r>
              <a:rPr lang="pt-BR" sz="1800" b="1">
                <a:solidFill>
                  <a:srgbClr val="FFFFFF"/>
                </a:solidFill>
                <a:latin typeface="Segoe UI" panose="020B0502040204020203" pitchFamily="34" charset="0"/>
                <a:ea typeface="+mn-ea"/>
                <a:cs typeface="Segoe UI" panose="020B0502040204020203" pitchFamily="34" charset="0"/>
              </a:rPr>
              <a:t>DPA</a:t>
            </a:r>
            <a:r>
              <a:rPr lang="pt-BR" sz="1800">
                <a:solidFill>
                  <a:srgbClr val="FFFFFF"/>
                </a:solidFill>
                <a:latin typeface="Segoe UI Semilight" panose="020B0402040204020203" pitchFamily="34" charset="0"/>
                <a:ea typeface="+mn-ea"/>
                <a:cs typeface="Segoe UI Semilight" panose="020B0402040204020203" pitchFamily="34" charset="0"/>
              </a:rPr>
              <a:t> é realizado com base em informações da barragem, tais como: volume total do reservatório, existência de população a jusante, impacto ambiental e impacto socioeconômico do empreendimento. Para cada informação é atribuída uma pontuação que, ao ser somada, classifica o DPA como alto, médio ou baixo, em função do potencial de perdas de vidas humanas e dos impactos econômicos, sociais e ambientais decorrentes da ruptura da barragem.</a:t>
            </a:r>
            <a:endParaRPr lang="pt-BR" sz="1800" b="1">
              <a:solidFill>
                <a:srgbClr val="FFFFFF"/>
              </a:solidFill>
              <a:latin typeface="Segoe UI" panose="020B0502040204020203" pitchFamily="34" charset="0"/>
              <a:cs typeface="Segoe UI" panose="020B0502040204020203" pitchFamily="34" charset="0"/>
            </a:endParaRPr>
          </a:p>
        </p:txBody>
      </p:sp>
      <p:sp>
        <p:nvSpPr>
          <p:cNvPr id="6" name="Espaço Reservado para Conteúdo 2">
            <a:extLst>
              <a:ext uri="{FF2B5EF4-FFF2-40B4-BE49-F238E27FC236}">
                <a16:creationId xmlns:a16="http://schemas.microsoft.com/office/drawing/2014/main" id="{98912B4A-4599-48E1-A6B4-6505A833ED43}"/>
              </a:ext>
            </a:extLst>
          </p:cNvPr>
          <p:cNvSpPr txBox="1">
            <a:spLocks/>
          </p:cNvSpPr>
          <p:nvPr/>
        </p:nvSpPr>
        <p:spPr>
          <a:xfrm>
            <a:off x="300570" y="871191"/>
            <a:ext cx="6141375" cy="30194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buNone/>
            </a:pPr>
            <a:r>
              <a:rPr lang="pt-BR" sz="2000">
                <a:latin typeface="Segoe UI Semibold" panose="020B0702040204020203" pitchFamily="34" charset="0"/>
                <a:cs typeface="+mj-cs"/>
              </a:rPr>
              <a:t>MAS, O QUE É DPA?</a:t>
            </a:r>
          </a:p>
        </p:txBody>
      </p:sp>
      <p:grpSp>
        <p:nvGrpSpPr>
          <p:cNvPr id="7" name="Agrupar 6">
            <a:extLst>
              <a:ext uri="{FF2B5EF4-FFF2-40B4-BE49-F238E27FC236}">
                <a16:creationId xmlns:a16="http://schemas.microsoft.com/office/drawing/2014/main" id="{0A7218BC-C0CE-49B5-AF6C-01F70AD07EA7}"/>
              </a:ext>
            </a:extLst>
          </p:cNvPr>
          <p:cNvGrpSpPr/>
          <p:nvPr/>
        </p:nvGrpSpPr>
        <p:grpSpPr>
          <a:xfrm>
            <a:off x="3196567" y="11323064"/>
            <a:ext cx="647745" cy="647745"/>
            <a:chOff x="3105127" y="11323064"/>
            <a:chExt cx="647745" cy="647745"/>
          </a:xfrm>
        </p:grpSpPr>
        <p:sp>
          <p:nvSpPr>
            <p:cNvPr id="8" name="Oval 6">
              <a:hlinkClick r:id="rId2" action="ppaction://hlinksldjump"/>
              <a:extLst>
                <a:ext uri="{FF2B5EF4-FFF2-40B4-BE49-F238E27FC236}">
                  <a16:creationId xmlns:a16="http://schemas.microsoft.com/office/drawing/2014/main" id="{36EC6006-4958-4633-87FA-93CABA17275E}"/>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9" name="Agrupar 8">
              <a:extLst>
                <a:ext uri="{FF2B5EF4-FFF2-40B4-BE49-F238E27FC236}">
                  <a16:creationId xmlns:a16="http://schemas.microsoft.com/office/drawing/2014/main" id="{4666EE5C-CB25-46C6-BF1C-45C2DF4BD018}"/>
                </a:ext>
              </a:extLst>
            </p:cNvPr>
            <p:cNvGrpSpPr/>
            <p:nvPr/>
          </p:nvGrpSpPr>
          <p:grpSpPr>
            <a:xfrm>
              <a:off x="3267363" y="11527957"/>
              <a:ext cx="323273" cy="238049"/>
              <a:chOff x="-1866900" y="8425296"/>
              <a:chExt cx="762000" cy="561109"/>
            </a:xfrm>
          </p:grpSpPr>
          <p:sp>
            <p:nvSpPr>
              <p:cNvPr id="10" name="Retângulo Arredondado 8">
                <a:extLst>
                  <a:ext uri="{FF2B5EF4-FFF2-40B4-BE49-F238E27FC236}">
                    <a16:creationId xmlns:a16="http://schemas.microsoft.com/office/drawing/2014/main" id="{9E9FD939-AF4A-4E86-8104-D2175B54ADB3}"/>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Arredondado 9">
                <a:extLst>
                  <a:ext uri="{FF2B5EF4-FFF2-40B4-BE49-F238E27FC236}">
                    <a16:creationId xmlns:a16="http://schemas.microsoft.com/office/drawing/2014/main" id="{380CFE2E-73D5-48E0-AEFA-6F2BCD75B936}"/>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Arredondado 10">
                <a:extLst>
                  <a:ext uri="{FF2B5EF4-FFF2-40B4-BE49-F238E27FC236}">
                    <a16:creationId xmlns:a16="http://schemas.microsoft.com/office/drawing/2014/main" id="{58CD10C1-AD45-4ACC-8683-AD56FB42F376}"/>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3619197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B9366F-53CC-4625-B598-CAE7C4103D9F}"/>
              </a:ext>
            </a:extLst>
          </p:cNvPr>
          <p:cNvSpPr>
            <a:spLocks noGrp="1"/>
          </p:cNvSpPr>
          <p:nvPr>
            <p:ph type="title"/>
          </p:nvPr>
        </p:nvSpPr>
        <p:spPr>
          <a:xfrm>
            <a:off x="1176540" y="4917722"/>
            <a:ext cx="3357359" cy="2356556"/>
          </a:xfrm>
        </p:spPr>
        <p:txBody>
          <a:bodyPr lIns="91440" tIns="45720" rIns="91440" bIns="45720" anchor="t"/>
          <a:lstStyle/>
          <a:p>
            <a:r>
              <a:rPr lang="pt-BR" sz="4400" b="1"/>
              <a:t>A quais riscos estou exposto?</a:t>
            </a:r>
          </a:p>
        </p:txBody>
      </p:sp>
      <p:grpSp>
        <p:nvGrpSpPr>
          <p:cNvPr id="9" name="Agrupar 8">
            <a:extLst>
              <a:ext uri="{FF2B5EF4-FFF2-40B4-BE49-F238E27FC236}">
                <a16:creationId xmlns:a16="http://schemas.microsoft.com/office/drawing/2014/main" id="{170A877D-EE63-504F-9BFA-54A72A521452}"/>
              </a:ext>
            </a:extLst>
          </p:cNvPr>
          <p:cNvGrpSpPr/>
          <p:nvPr/>
        </p:nvGrpSpPr>
        <p:grpSpPr>
          <a:xfrm>
            <a:off x="6058717" y="3642929"/>
            <a:ext cx="442418" cy="4615196"/>
            <a:chOff x="5404103" y="2691185"/>
            <a:chExt cx="647745" cy="6757110"/>
          </a:xfrm>
        </p:grpSpPr>
        <p:sp>
          <p:nvSpPr>
            <p:cNvPr id="16" name="Oval 15">
              <a:extLst>
                <a:ext uri="{FF2B5EF4-FFF2-40B4-BE49-F238E27FC236}">
                  <a16:creationId xmlns:a16="http://schemas.microsoft.com/office/drawing/2014/main" id="{07BE3FCF-0652-1348-A443-54B330012281}"/>
                </a:ext>
              </a:extLst>
            </p:cNvPr>
            <p:cNvSpPr/>
            <p:nvPr/>
          </p:nvSpPr>
          <p:spPr>
            <a:xfrm rot="10800000" flipH="1">
              <a:off x="5404103" y="7909010"/>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Oval 16">
              <a:extLst>
                <a:ext uri="{FF2B5EF4-FFF2-40B4-BE49-F238E27FC236}">
                  <a16:creationId xmlns:a16="http://schemas.microsoft.com/office/drawing/2014/main" id="{99F6B5BF-D8AC-CC40-B1E3-5225A1C21505}"/>
                </a:ext>
              </a:extLst>
            </p:cNvPr>
            <p:cNvSpPr/>
            <p:nvPr/>
          </p:nvSpPr>
          <p:spPr>
            <a:xfrm rot="10800000" flipH="1">
              <a:off x="5404103" y="7036537"/>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Oval 17">
              <a:extLst>
                <a:ext uri="{FF2B5EF4-FFF2-40B4-BE49-F238E27FC236}">
                  <a16:creationId xmlns:a16="http://schemas.microsoft.com/office/drawing/2014/main" id="{85048772-86ED-A641-BCB3-4D78E3BE82D7}"/>
                </a:ext>
              </a:extLst>
            </p:cNvPr>
            <p:cNvSpPr/>
            <p:nvPr/>
          </p:nvSpPr>
          <p:spPr>
            <a:xfrm rot="10800000" flipH="1">
              <a:off x="5404103" y="6164064"/>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Oval 18">
              <a:extLst>
                <a:ext uri="{FF2B5EF4-FFF2-40B4-BE49-F238E27FC236}">
                  <a16:creationId xmlns:a16="http://schemas.microsoft.com/office/drawing/2014/main" id="{AFA44092-8F4C-C34E-8E44-A8BCAD04EB59}"/>
                </a:ext>
              </a:extLst>
            </p:cNvPr>
            <p:cNvSpPr/>
            <p:nvPr/>
          </p:nvSpPr>
          <p:spPr>
            <a:xfrm rot="10800000" flipH="1">
              <a:off x="5404103" y="5304811"/>
              <a:ext cx="647745" cy="64774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Oval 19">
              <a:extLst>
                <a:ext uri="{FF2B5EF4-FFF2-40B4-BE49-F238E27FC236}">
                  <a16:creationId xmlns:a16="http://schemas.microsoft.com/office/drawing/2014/main" id="{B99E4468-AD3E-3E4A-835E-8747027668A0}"/>
                </a:ext>
              </a:extLst>
            </p:cNvPr>
            <p:cNvSpPr/>
            <p:nvPr/>
          </p:nvSpPr>
          <p:spPr>
            <a:xfrm rot="10800000" flipH="1">
              <a:off x="5404103" y="4432338"/>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Oval 20">
              <a:extLst>
                <a:ext uri="{FF2B5EF4-FFF2-40B4-BE49-F238E27FC236}">
                  <a16:creationId xmlns:a16="http://schemas.microsoft.com/office/drawing/2014/main" id="{E7A7FD89-09A0-C446-A8A0-38CE63B523F5}"/>
                </a:ext>
              </a:extLst>
            </p:cNvPr>
            <p:cNvSpPr/>
            <p:nvPr/>
          </p:nvSpPr>
          <p:spPr>
            <a:xfrm rot="10800000" flipH="1">
              <a:off x="5404103" y="3559865"/>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Oval 21">
              <a:extLst>
                <a:ext uri="{FF2B5EF4-FFF2-40B4-BE49-F238E27FC236}">
                  <a16:creationId xmlns:a16="http://schemas.microsoft.com/office/drawing/2014/main" id="{30641FBB-9AE6-4647-BD8A-1F91EEC5F668}"/>
                </a:ext>
              </a:extLst>
            </p:cNvPr>
            <p:cNvSpPr/>
            <p:nvPr/>
          </p:nvSpPr>
          <p:spPr>
            <a:xfrm rot="10800000" flipH="1">
              <a:off x="5404103" y="8800550"/>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Oval 22">
              <a:extLst>
                <a:ext uri="{FF2B5EF4-FFF2-40B4-BE49-F238E27FC236}">
                  <a16:creationId xmlns:a16="http://schemas.microsoft.com/office/drawing/2014/main" id="{A9D2C14B-1F6C-B34A-936F-CB71EF97C212}"/>
                </a:ext>
              </a:extLst>
            </p:cNvPr>
            <p:cNvSpPr/>
            <p:nvPr/>
          </p:nvSpPr>
          <p:spPr>
            <a:xfrm rot="10800000" flipH="1">
              <a:off x="5404103" y="2691185"/>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4" name="Agrupar 23">
            <a:extLst>
              <a:ext uri="{FF2B5EF4-FFF2-40B4-BE49-F238E27FC236}">
                <a16:creationId xmlns:a16="http://schemas.microsoft.com/office/drawing/2014/main" id="{1109630E-D766-184D-9E25-F3FDFE2E719B}"/>
              </a:ext>
            </a:extLst>
          </p:cNvPr>
          <p:cNvGrpSpPr/>
          <p:nvPr/>
        </p:nvGrpSpPr>
        <p:grpSpPr>
          <a:xfrm>
            <a:off x="5956052" y="11301067"/>
            <a:ext cx="647745" cy="647745"/>
            <a:chOff x="5625311" y="11248167"/>
            <a:chExt cx="647745" cy="647745"/>
          </a:xfrm>
        </p:grpSpPr>
        <p:sp>
          <p:nvSpPr>
            <p:cNvPr id="25" name="Oval 6">
              <a:hlinkClick r:id="" action="ppaction://hlinkshowjump?jump=nextslide"/>
              <a:extLst>
                <a:ext uri="{FF2B5EF4-FFF2-40B4-BE49-F238E27FC236}">
                  <a16:creationId xmlns:a16="http://schemas.microsoft.com/office/drawing/2014/main" id="{B4D63F2D-157F-024F-9033-C423CD74D2F4}"/>
                </a:ext>
              </a:extLst>
            </p:cNvPr>
            <p:cNvSpPr/>
            <p:nvPr/>
          </p:nvSpPr>
          <p:spPr>
            <a:xfrm>
              <a:off x="5625311" y="11248167"/>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6" name="Agrupar 25">
              <a:extLst>
                <a:ext uri="{FF2B5EF4-FFF2-40B4-BE49-F238E27FC236}">
                  <a16:creationId xmlns:a16="http://schemas.microsoft.com/office/drawing/2014/main" id="{16EE6B11-8C04-F141-A216-718F1DD127CE}"/>
                </a:ext>
              </a:extLst>
            </p:cNvPr>
            <p:cNvGrpSpPr/>
            <p:nvPr/>
          </p:nvGrpSpPr>
          <p:grpSpPr>
            <a:xfrm>
              <a:off x="5856588" y="11353790"/>
              <a:ext cx="267168" cy="315233"/>
              <a:chOff x="5847121" y="11291308"/>
              <a:chExt cx="323273" cy="381432"/>
            </a:xfrm>
            <a:solidFill>
              <a:schemeClr val="bg2"/>
            </a:solidFill>
          </p:grpSpPr>
          <p:sp>
            <p:nvSpPr>
              <p:cNvPr id="27" name="Retângulo Arredondado 9">
                <a:extLst>
                  <a:ext uri="{FF2B5EF4-FFF2-40B4-BE49-F238E27FC236}">
                    <a16:creationId xmlns:a16="http://schemas.microsoft.com/office/drawing/2014/main" id="{B8E87B0F-ABBE-374B-BE1F-8E1643EEA073}"/>
                  </a:ext>
                </a:extLst>
              </p:cNvPr>
              <p:cNvSpPr/>
              <p:nvPr/>
            </p:nvSpPr>
            <p:spPr>
              <a:xfrm rot="2700000">
                <a:off x="5847121" y="11430903"/>
                <a:ext cx="323273" cy="440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Arredondado 10">
                <a:extLst>
                  <a:ext uri="{FF2B5EF4-FFF2-40B4-BE49-F238E27FC236}">
                    <a16:creationId xmlns:a16="http://schemas.microsoft.com/office/drawing/2014/main" id="{D0459FC3-338A-F44A-8321-3C9954B3A9BC}"/>
                  </a:ext>
                </a:extLst>
              </p:cNvPr>
              <p:cNvSpPr/>
              <p:nvPr/>
            </p:nvSpPr>
            <p:spPr>
              <a:xfrm rot="18900000">
                <a:off x="5847121" y="11628657"/>
                <a:ext cx="323273" cy="440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grpSp>
        <p:nvGrpSpPr>
          <p:cNvPr id="35" name="Agrupar 34">
            <a:extLst>
              <a:ext uri="{FF2B5EF4-FFF2-40B4-BE49-F238E27FC236}">
                <a16:creationId xmlns:a16="http://schemas.microsoft.com/office/drawing/2014/main" id="{FB9B30B2-CD6B-4480-9BDB-F72D4D66353D}"/>
              </a:ext>
            </a:extLst>
          </p:cNvPr>
          <p:cNvGrpSpPr/>
          <p:nvPr/>
        </p:nvGrpSpPr>
        <p:grpSpPr>
          <a:xfrm>
            <a:off x="3196567" y="11323064"/>
            <a:ext cx="647745" cy="647745"/>
            <a:chOff x="3105127" y="11323064"/>
            <a:chExt cx="647745" cy="647745"/>
          </a:xfrm>
        </p:grpSpPr>
        <p:sp>
          <p:nvSpPr>
            <p:cNvPr id="36" name="Oval 6">
              <a:hlinkClick r:id="rId2" action="ppaction://hlinksldjump"/>
              <a:extLst>
                <a:ext uri="{FF2B5EF4-FFF2-40B4-BE49-F238E27FC236}">
                  <a16:creationId xmlns:a16="http://schemas.microsoft.com/office/drawing/2014/main" id="{4548B4FE-E1F8-4001-862D-1FEC61F75DE7}"/>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7" name="Agrupar 36">
              <a:extLst>
                <a:ext uri="{FF2B5EF4-FFF2-40B4-BE49-F238E27FC236}">
                  <a16:creationId xmlns:a16="http://schemas.microsoft.com/office/drawing/2014/main" id="{3BB43C5D-7F53-4A12-9BBF-0B28E020504A}"/>
                </a:ext>
              </a:extLst>
            </p:cNvPr>
            <p:cNvGrpSpPr/>
            <p:nvPr/>
          </p:nvGrpSpPr>
          <p:grpSpPr>
            <a:xfrm>
              <a:off x="3267363" y="11527957"/>
              <a:ext cx="323273" cy="238049"/>
              <a:chOff x="-1866900" y="8425296"/>
              <a:chExt cx="762000" cy="561109"/>
            </a:xfrm>
          </p:grpSpPr>
          <p:sp>
            <p:nvSpPr>
              <p:cNvPr id="38" name="Retângulo Arredondado 8">
                <a:extLst>
                  <a:ext uri="{FF2B5EF4-FFF2-40B4-BE49-F238E27FC236}">
                    <a16:creationId xmlns:a16="http://schemas.microsoft.com/office/drawing/2014/main" id="{9BD6B08A-3161-4132-9DF8-A0F3E5D611B2}"/>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tângulo Arredondado 9">
                <a:extLst>
                  <a:ext uri="{FF2B5EF4-FFF2-40B4-BE49-F238E27FC236}">
                    <a16:creationId xmlns:a16="http://schemas.microsoft.com/office/drawing/2014/main" id="{5D7845E4-8901-4B05-B73C-63EE101A3577}"/>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Retângulo Arredondado 10">
                <a:extLst>
                  <a:ext uri="{FF2B5EF4-FFF2-40B4-BE49-F238E27FC236}">
                    <a16:creationId xmlns:a16="http://schemas.microsoft.com/office/drawing/2014/main" id="{15E5F439-132D-48EA-8530-889E902CC16B}"/>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3311696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34B41E4C-FF64-4CCA-BBB5-996BF1AAF85B}"/>
              </a:ext>
            </a:extLst>
          </p:cNvPr>
          <p:cNvSpPr/>
          <p:nvPr/>
        </p:nvSpPr>
        <p:spPr>
          <a:xfrm>
            <a:off x="1041401" y="4959612"/>
            <a:ext cx="4775196" cy="256900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m 5">
            <a:extLst>
              <a:ext uri="{FF2B5EF4-FFF2-40B4-BE49-F238E27FC236}">
                <a16:creationId xmlns:a16="http://schemas.microsoft.com/office/drawing/2014/main" id="{5F5571F9-76DC-184A-A70C-042D9C9CA7EA}"/>
              </a:ext>
            </a:extLst>
          </p:cNvPr>
          <p:cNvPicPr>
            <a:picLocks noChangeAspect="1"/>
          </p:cNvPicPr>
          <p:nvPr/>
        </p:nvPicPr>
        <p:blipFill>
          <a:blip r:embed="rId3"/>
          <a:stretch>
            <a:fillRect/>
          </a:stretch>
        </p:blipFill>
        <p:spPr>
          <a:xfrm>
            <a:off x="5640170" y="110079"/>
            <a:ext cx="927466" cy="135637"/>
          </a:xfrm>
          <a:prstGeom prst="rect">
            <a:avLst/>
          </a:prstGeom>
        </p:spPr>
      </p:pic>
      <p:sp>
        <p:nvSpPr>
          <p:cNvPr id="11" name="AutoShape 4">
            <a:extLst>
              <a:ext uri="{FF2B5EF4-FFF2-40B4-BE49-F238E27FC236}">
                <a16:creationId xmlns:a16="http://schemas.microsoft.com/office/drawing/2014/main" id="{45DF8A44-716B-4136-8D4B-1D216A8C63D5}"/>
              </a:ext>
            </a:extLst>
          </p:cNvPr>
          <p:cNvSpPr>
            <a:spLocks noChangeAspect="1" noChangeArrowheads="1"/>
          </p:cNvSpPr>
          <p:nvPr/>
        </p:nvSpPr>
        <p:spPr bwMode="auto">
          <a:xfrm>
            <a:off x="3245303" y="0"/>
            <a:ext cx="1950766" cy="19507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pt-BR" sz="1013"/>
          </a:p>
        </p:txBody>
      </p:sp>
      <p:sp>
        <p:nvSpPr>
          <p:cNvPr id="16" name="Espaço Reservado para Conteúdo 2">
            <a:extLst>
              <a:ext uri="{FF2B5EF4-FFF2-40B4-BE49-F238E27FC236}">
                <a16:creationId xmlns:a16="http://schemas.microsoft.com/office/drawing/2014/main" id="{19F4D164-A110-479B-B854-361F40AEE227}"/>
              </a:ext>
            </a:extLst>
          </p:cNvPr>
          <p:cNvSpPr txBox="1">
            <a:spLocks/>
          </p:cNvSpPr>
          <p:nvPr/>
        </p:nvSpPr>
        <p:spPr>
          <a:xfrm>
            <a:off x="426261" y="967179"/>
            <a:ext cx="6141375" cy="347082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buNone/>
            </a:pPr>
            <a:r>
              <a:rPr lang="pt-BR" sz="1800" dirty="0">
                <a:solidFill>
                  <a:schemeClr val="bg2">
                    <a:lumMod val="10000"/>
                  </a:schemeClr>
                </a:solidFill>
              </a:rPr>
              <a:t>Se bem cuidada e bem gerida, as barragens possuem um risco baixo de rompimento. Mas, às vezes, as estruturas das barragens apresentam problemas, ou anomalias. Nesses casos, a ANM é informada e a equipe de geotecnia, engenharia e de manutenção trabalham para resolver esses problemas. As situações de emergência em potencial são classificadas de acordo com os níveis de alerta e emergência. Há 3 níveis de emergência, como se pode ver no quadro abaixo. O </a:t>
            </a:r>
            <a:r>
              <a:rPr lang="pt-BR" sz="1800" dirty="0">
                <a:latin typeface="Segoe UI Semibold" panose="020B0702040204020203" pitchFamily="34" charset="0"/>
                <a:cs typeface="Segoe UI Semibold" panose="020B0702040204020203" pitchFamily="34" charset="0"/>
              </a:rPr>
              <a:t>Nível 1</a:t>
            </a:r>
            <a:r>
              <a:rPr lang="pt-BR" sz="1800" b="1" dirty="0">
                <a:solidFill>
                  <a:schemeClr val="accent2">
                    <a:lumMod val="50000"/>
                  </a:schemeClr>
                </a:solidFill>
                <a:latin typeface="Segoe UI"/>
                <a:cs typeface="Segoe UI"/>
              </a:rPr>
              <a:t> </a:t>
            </a:r>
            <a:r>
              <a:rPr lang="pt-BR" sz="1800" dirty="0">
                <a:solidFill>
                  <a:schemeClr val="bg2">
                    <a:lumMod val="10000"/>
                  </a:schemeClr>
                </a:solidFill>
              </a:rPr>
              <a:t>de emergência é quando a situação pode ser resolvida; no</a:t>
            </a:r>
            <a:r>
              <a:rPr lang="pt-BR" sz="1800" dirty="0">
                <a:solidFill>
                  <a:schemeClr val="accent4">
                    <a:lumMod val="75000"/>
                  </a:schemeClr>
                </a:solidFill>
              </a:rPr>
              <a:t> </a:t>
            </a:r>
            <a:r>
              <a:rPr lang="pt-BR" sz="1800" dirty="0">
                <a:latin typeface="Segoe UI Semibold" panose="020B0702040204020203" pitchFamily="34" charset="0"/>
                <a:cs typeface="Segoe UI Semibold" panose="020B0702040204020203" pitchFamily="34" charset="0"/>
              </a:rPr>
              <a:t>Nível 2</a:t>
            </a:r>
            <a:r>
              <a:rPr lang="pt-BR" sz="1800" b="1" dirty="0">
                <a:solidFill>
                  <a:schemeClr val="accent2">
                    <a:lumMod val="50000"/>
                  </a:schemeClr>
                </a:solidFill>
                <a:latin typeface="Segoe UI"/>
                <a:cs typeface="Segoe UI"/>
              </a:rPr>
              <a:t> </a:t>
            </a:r>
            <a:r>
              <a:rPr lang="pt-BR" sz="1800" dirty="0">
                <a:solidFill>
                  <a:schemeClr val="bg2">
                    <a:lumMod val="10000"/>
                  </a:schemeClr>
                </a:solidFill>
              </a:rPr>
              <a:t>a situação foge do controle; e no </a:t>
            </a:r>
            <a:r>
              <a:rPr lang="pt-BR" sz="1800" dirty="0">
                <a:latin typeface="Segoe UI Semibold" panose="020B0702040204020203" pitchFamily="34" charset="0"/>
                <a:cs typeface="Segoe UI Semibold" panose="020B0702040204020203" pitchFamily="34" charset="0"/>
              </a:rPr>
              <a:t>Nível 3 </a:t>
            </a:r>
            <a:r>
              <a:rPr lang="pt-BR" sz="1800" dirty="0">
                <a:solidFill>
                  <a:schemeClr val="bg2">
                    <a:lumMod val="10000"/>
                  </a:schemeClr>
                </a:solidFill>
              </a:rPr>
              <a:t>a ruptura é iminente ou está ocorrendo.</a:t>
            </a:r>
          </a:p>
          <a:p>
            <a:pPr marL="0" indent="0" algn="just" fontAlgn="base">
              <a:buNone/>
            </a:pPr>
            <a:r>
              <a:rPr lang="pt-BR" sz="1800" dirty="0">
                <a:solidFill>
                  <a:schemeClr val="bg2">
                    <a:lumMod val="10000"/>
                  </a:schemeClr>
                </a:solidFill>
              </a:rPr>
              <a:t>No PAEBM estão presentes fichas orientativas para cada situação de emergência com as devidas ações a serem realizadas para garantir a segurança da estrutura e de todos.</a:t>
            </a:r>
          </a:p>
        </p:txBody>
      </p:sp>
      <p:sp>
        <p:nvSpPr>
          <p:cNvPr id="13" name="Espaço Reservado para Conteúdo 2">
            <a:extLst>
              <a:ext uri="{FF2B5EF4-FFF2-40B4-BE49-F238E27FC236}">
                <a16:creationId xmlns:a16="http://schemas.microsoft.com/office/drawing/2014/main" id="{EE22489A-01F7-43DF-A308-9EDCC6DB0E9C}"/>
              </a:ext>
            </a:extLst>
          </p:cNvPr>
          <p:cNvSpPr txBox="1">
            <a:spLocks/>
          </p:cNvSpPr>
          <p:nvPr/>
        </p:nvSpPr>
        <p:spPr>
          <a:xfrm>
            <a:off x="1041402" y="10501543"/>
            <a:ext cx="4775196" cy="4743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buNone/>
            </a:pPr>
            <a:r>
              <a:rPr lang="pt-BR" sz="1200">
                <a:solidFill>
                  <a:schemeClr val="accent4">
                    <a:lumMod val="75000"/>
                  </a:schemeClr>
                </a:solidFill>
              </a:rPr>
              <a:t>Fonte: H&amp;P</a:t>
            </a:r>
          </a:p>
        </p:txBody>
      </p:sp>
      <p:sp>
        <p:nvSpPr>
          <p:cNvPr id="27" name="Título 1">
            <a:extLst>
              <a:ext uri="{FF2B5EF4-FFF2-40B4-BE49-F238E27FC236}">
                <a16:creationId xmlns:a16="http://schemas.microsoft.com/office/drawing/2014/main" id="{06CBB644-954B-45D5-A5CA-83749A9933DB}"/>
              </a:ext>
            </a:extLst>
          </p:cNvPr>
          <p:cNvSpPr txBox="1">
            <a:spLocks/>
          </p:cNvSpPr>
          <p:nvPr/>
        </p:nvSpPr>
        <p:spPr>
          <a:xfrm>
            <a:off x="426261" y="536211"/>
            <a:ext cx="5826256" cy="3403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000">
                <a:effectLst/>
                <a:latin typeface="Segoe UI Semibold" panose="020B0702040204020203" pitchFamily="34" charset="0"/>
                <a:ea typeface="Calibri" panose="020F0502020204030204" pitchFamily="34" charset="0"/>
              </a:rPr>
              <a:t>A QUAIS RISCOS ESTOU EXPOSTO?</a:t>
            </a:r>
            <a:endParaRPr lang="pt-BR" sz="2800" b="1">
              <a:latin typeface="Bahnschrift" panose="020B0502040204020203" pitchFamily="34" charset="0"/>
              <a:cs typeface="Times New Roman" panose="02020603050405020304" pitchFamily="18" charset="0"/>
            </a:endParaRPr>
          </a:p>
        </p:txBody>
      </p:sp>
      <p:pic>
        <p:nvPicPr>
          <p:cNvPr id="4" name="Gráfico 3">
            <a:extLst>
              <a:ext uri="{FF2B5EF4-FFF2-40B4-BE49-F238E27FC236}">
                <a16:creationId xmlns:a16="http://schemas.microsoft.com/office/drawing/2014/main" id="{2016137B-D1F2-45BA-ABAB-13693793AA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76412" y="5270931"/>
            <a:ext cx="3305175" cy="2085975"/>
          </a:xfrm>
          <a:prstGeom prst="rect">
            <a:avLst/>
          </a:prstGeom>
        </p:spPr>
      </p:pic>
      <p:sp>
        <p:nvSpPr>
          <p:cNvPr id="5" name="Retângulo 4">
            <a:extLst>
              <a:ext uri="{FF2B5EF4-FFF2-40B4-BE49-F238E27FC236}">
                <a16:creationId xmlns:a16="http://schemas.microsoft.com/office/drawing/2014/main" id="{AB71DA03-CBE0-4719-B60C-9EC3D6ECD33F}"/>
              </a:ext>
            </a:extLst>
          </p:cNvPr>
          <p:cNvSpPr/>
          <p:nvPr/>
        </p:nvSpPr>
        <p:spPr>
          <a:xfrm>
            <a:off x="1041401" y="7896277"/>
            <a:ext cx="4775196" cy="389954"/>
          </a:xfrm>
          <a:prstGeom prst="rect">
            <a:avLst/>
          </a:prstGeom>
          <a:solidFill>
            <a:srgbClr val="438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a:solidFill>
                  <a:srgbClr val="FFFFFF"/>
                </a:solidFill>
              </a:rPr>
              <a:t>Nível 1</a:t>
            </a:r>
            <a:endParaRPr lang="en-US" sz="1400" b="1">
              <a:solidFill>
                <a:srgbClr val="FFFFFF"/>
              </a:solidFill>
            </a:endParaRPr>
          </a:p>
        </p:txBody>
      </p:sp>
      <p:sp>
        <p:nvSpPr>
          <p:cNvPr id="28" name="Espaço Reservado para Conteúdo 2">
            <a:extLst>
              <a:ext uri="{FF2B5EF4-FFF2-40B4-BE49-F238E27FC236}">
                <a16:creationId xmlns:a16="http://schemas.microsoft.com/office/drawing/2014/main" id="{2374CD36-578F-4CFD-85A6-8F9A1CA438B1}"/>
              </a:ext>
            </a:extLst>
          </p:cNvPr>
          <p:cNvSpPr txBox="1">
            <a:spLocks/>
          </p:cNvSpPr>
          <p:nvPr/>
        </p:nvSpPr>
        <p:spPr>
          <a:xfrm>
            <a:off x="1041401" y="8286231"/>
            <a:ext cx="4775196" cy="4743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buNone/>
            </a:pPr>
            <a:r>
              <a:rPr lang="pt-BR" sz="1400">
                <a:solidFill>
                  <a:schemeClr val="accent4">
                    <a:lumMod val="75000"/>
                  </a:schemeClr>
                </a:solidFill>
              </a:rPr>
              <a:t>Situação adversa ainda não controlada pelo empreendedor. </a:t>
            </a:r>
          </a:p>
        </p:txBody>
      </p:sp>
      <p:sp>
        <p:nvSpPr>
          <p:cNvPr id="29" name="Retângulo 28">
            <a:extLst>
              <a:ext uri="{FF2B5EF4-FFF2-40B4-BE49-F238E27FC236}">
                <a16:creationId xmlns:a16="http://schemas.microsoft.com/office/drawing/2014/main" id="{51EE44C1-8343-4F96-B2BE-CC25D5E9DC8C}"/>
              </a:ext>
            </a:extLst>
          </p:cNvPr>
          <p:cNvSpPr/>
          <p:nvPr/>
        </p:nvSpPr>
        <p:spPr>
          <a:xfrm>
            <a:off x="1041401" y="8738284"/>
            <a:ext cx="4775196" cy="389954"/>
          </a:xfrm>
          <a:prstGeom prst="rect">
            <a:avLst/>
          </a:prstGeom>
          <a:solidFill>
            <a:srgbClr val="E7A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a:solidFill>
                  <a:srgbClr val="FFFFFF"/>
                </a:solidFill>
              </a:rPr>
              <a:t>Nível  2</a:t>
            </a:r>
            <a:endParaRPr lang="en-US" sz="1400" b="1">
              <a:solidFill>
                <a:srgbClr val="FFFFFF"/>
              </a:solidFill>
            </a:endParaRPr>
          </a:p>
        </p:txBody>
      </p:sp>
      <p:sp>
        <p:nvSpPr>
          <p:cNvPr id="30" name="Espaço Reservado para Conteúdo 2">
            <a:extLst>
              <a:ext uri="{FF2B5EF4-FFF2-40B4-BE49-F238E27FC236}">
                <a16:creationId xmlns:a16="http://schemas.microsoft.com/office/drawing/2014/main" id="{323AA497-9CF8-4FC9-9C0F-DB1E6E5B38EE}"/>
              </a:ext>
            </a:extLst>
          </p:cNvPr>
          <p:cNvSpPr txBox="1">
            <a:spLocks/>
          </p:cNvSpPr>
          <p:nvPr/>
        </p:nvSpPr>
        <p:spPr>
          <a:xfrm>
            <a:off x="1041401" y="9128238"/>
            <a:ext cx="4775196" cy="4743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buNone/>
            </a:pPr>
            <a:r>
              <a:rPr lang="pt-BR" sz="1400" dirty="0">
                <a:solidFill>
                  <a:schemeClr val="accent4">
                    <a:lumMod val="75000"/>
                  </a:schemeClr>
                </a:solidFill>
              </a:rPr>
              <a:t>Situação adversa não extinta ou não controlada.</a:t>
            </a:r>
          </a:p>
        </p:txBody>
      </p:sp>
      <p:sp>
        <p:nvSpPr>
          <p:cNvPr id="31" name="Retângulo 30">
            <a:extLst>
              <a:ext uri="{FF2B5EF4-FFF2-40B4-BE49-F238E27FC236}">
                <a16:creationId xmlns:a16="http://schemas.microsoft.com/office/drawing/2014/main" id="{D6132A91-2518-4260-B647-5B03B246AD70}"/>
              </a:ext>
            </a:extLst>
          </p:cNvPr>
          <p:cNvSpPr/>
          <p:nvPr/>
        </p:nvSpPr>
        <p:spPr>
          <a:xfrm>
            <a:off x="1041401" y="9626521"/>
            <a:ext cx="4775196" cy="389954"/>
          </a:xfrm>
          <a:prstGeom prst="rect">
            <a:avLst/>
          </a:prstGeom>
          <a:solidFill>
            <a:srgbClr val="C64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a:solidFill>
                  <a:srgbClr val="FFFFFF"/>
                </a:solidFill>
              </a:rPr>
              <a:t>Nível  3</a:t>
            </a:r>
            <a:endParaRPr lang="en-US" sz="1400" b="1">
              <a:solidFill>
                <a:srgbClr val="FFFFFF"/>
              </a:solidFill>
            </a:endParaRPr>
          </a:p>
        </p:txBody>
      </p:sp>
      <p:sp>
        <p:nvSpPr>
          <p:cNvPr id="32" name="Espaço Reservado para Conteúdo 2">
            <a:extLst>
              <a:ext uri="{FF2B5EF4-FFF2-40B4-BE49-F238E27FC236}">
                <a16:creationId xmlns:a16="http://schemas.microsoft.com/office/drawing/2014/main" id="{7C56F555-6D90-46E9-A8F5-4F65437654AE}"/>
              </a:ext>
            </a:extLst>
          </p:cNvPr>
          <p:cNvSpPr txBox="1">
            <a:spLocks/>
          </p:cNvSpPr>
          <p:nvPr/>
        </p:nvSpPr>
        <p:spPr>
          <a:xfrm>
            <a:off x="1041401" y="10016475"/>
            <a:ext cx="4775196" cy="4743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buNone/>
            </a:pPr>
            <a:r>
              <a:rPr lang="pt-BR" sz="1400">
                <a:solidFill>
                  <a:schemeClr val="accent4">
                    <a:lumMod val="75000"/>
                  </a:schemeClr>
                </a:solidFill>
              </a:rPr>
              <a:t>A ruptura é iminente (alta probabilidade) ou está ocorrendo.</a:t>
            </a:r>
          </a:p>
        </p:txBody>
      </p:sp>
      <p:grpSp>
        <p:nvGrpSpPr>
          <p:cNvPr id="21" name="Agrupar 20">
            <a:extLst>
              <a:ext uri="{FF2B5EF4-FFF2-40B4-BE49-F238E27FC236}">
                <a16:creationId xmlns:a16="http://schemas.microsoft.com/office/drawing/2014/main" id="{7C9DDF44-9097-4742-A9C2-68F7C7BF0E89}"/>
              </a:ext>
            </a:extLst>
          </p:cNvPr>
          <p:cNvGrpSpPr/>
          <p:nvPr/>
        </p:nvGrpSpPr>
        <p:grpSpPr>
          <a:xfrm>
            <a:off x="3196567" y="11323064"/>
            <a:ext cx="647745" cy="647745"/>
            <a:chOff x="3105127" y="11323064"/>
            <a:chExt cx="647745" cy="647745"/>
          </a:xfrm>
        </p:grpSpPr>
        <p:sp>
          <p:nvSpPr>
            <p:cNvPr id="34" name="Oval 6">
              <a:hlinkClick r:id="rId6" action="ppaction://hlinksldjump"/>
              <a:extLst>
                <a:ext uri="{FF2B5EF4-FFF2-40B4-BE49-F238E27FC236}">
                  <a16:creationId xmlns:a16="http://schemas.microsoft.com/office/drawing/2014/main" id="{DA71B6E9-64D7-4EBA-BC84-5A30114F740F}"/>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5" name="Agrupar 34">
              <a:extLst>
                <a:ext uri="{FF2B5EF4-FFF2-40B4-BE49-F238E27FC236}">
                  <a16:creationId xmlns:a16="http://schemas.microsoft.com/office/drawing/2014/main" id="{4B1CFE72-3DE4-4D8B-B4AE-E516EECA5A70}"/>
                </a:ext>
              </a:extLst>
            </p:cNvPr>
            <p:cNvGrpSpPr/>
            <p:nvPr/>
          </p:nvGrpSpPr>
          <p:grpSpPr>
            <a:xfrm>
              <a:off x="3267363" y="11527957"/>
              <a:ext cx="323273" cy="238049"/>
              <a:chOff x="-1866900" y="8425296"/>
              <a:chExt cx="762000" cy="561109"/>
            </a:xfrm>
          </p:grpSpPr>
          <p:sp>
            <p:nvSpPr>
              <p:cNvPr id="36" name="Retângulo Arredondado 8">
                <a:extLst>
                  <a:ext uri="{FF2B5EF4-FFF2-40B4-BE49-F238E27FC236}">
                    <a16:creationId xmlns:a16="http://schemas.microsoft.com/office/drawing/2014/main" id="{88FC59D3-420C-4653-B5BE-F844A9D07701}"/>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Arredondado 9">
                <a:extLst>
                  <a:ext uri="{FF2B5EF4-FFF2-40B4-BE49-F238E27FC236}">
                    <a16:creationId xmlns:a16="http://schemas.microsoft.com/office/drawing/2014/main" id="{42A3D076-ED67-439D-9D89-74C6B6FB3BFD}"/>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tângulo Arredondado 10">
                <a:extLst>
                  <a:ext uri="{FF2B5EF4-FFF2-40B4-BE49-F238E27FC236}">
                    <a16:creationId xmlns:a16="http://schemas.microsoft.com/office/drawing/2014/main" id="{0E725A38-CB43-4716-B9DD-286A7DA73973}"/>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3349769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F5571F9-76DC-184A-A70C-042D9C9CA7EA}"/>
              </a:ext>
            </a:extLst>
          </p:cNvPr>
          <p:cNvPicPr>
            <a:picLocks noChangeAspect="1"/>
          </p:cNvPicPr>
          <p:nvPr/>
        </p:nvPicPr>
        <p:blipFill>
          <a:blip r:embed="rId3"/>
          <a:stretch>
            <a:fillRect/>
          </a:stretch>
        </p:blipFill>
        <p:spPr>
          <a:xfrm>
            <a:off x="5640170" y="110079"/>
            <a:ext cx="927466" cy="135637"/>
          </a:xfrm>
          <a:prstGeom prst="rect">
            <a:avLst/>
          </a:prstGeom>
        </p:spPr>
      </p:pic>
      <p:sp>
        <p:nvSpPr>
          <p:cNvPr id="11" name="AutoShape 4">
            <a:extLst>
              <a:ext uri="{FF2B5EF4-FFF2-40B4-BE49-F238E27FC236}">
                <a16:creationId xmlns:a16="http://schemas.microsoft.com/office/drawing/2014/main" id="{45DF8A44-716B-4136-8D4B-1D216A8C63D5}"/>
              </a:ext>
            </a:extLst>
          </p:cNvPr>
          <p:cNvSpPr>
            <a:spLocks noChangeAspect="1" noChangeArrowheads="1"/>
          </p:cNvSpPr>
          <p:nvPr/>
        </p:nvSpPr>
        <p:spPr bwMode="auto">
          <a:xfrm>
            <a:off x="3245303" y="0"/>
            <a:ext cx="1950766" cy="19507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pt-BR" sz="1013"/>
          </a:p>
        </p:txBody>
      </p:sp>
      <p:sp>
        <p:nvSpPr>
          <p:cNvPr id="16" name="Espaço Reservado para Conteúdo 2">
            <a:extLst>
              <a:ext uri="{FF2B5EF4-FFF2-40B4-BE49-F238E27FC236}">
                <a16:creationId xmlns:a16="http://schemas.microsoft.com/office/drawing/2014/main" id="{19F4D164-A110-479B-B854-361F40AEE227}"/>
              </a:ext>
            </a:extLst>
          </p:cNvPr>
          <p:cNvSpPr txBox="1">
            <a:spLocks/>
          </p:cNvSpPr>
          <p:nvPr/>
        </p:nvSpPr>
        <p:spPr>
          <a:xfrm>
            <a:off x="368020" y="557909"/>
            <a:ext cx="6141375" cy="274049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buNone/>
            </a:pPr>
            <a:r>
              <a:rPr lang="pt-BR" sz="1800">
                <a:solidFill>
                  <a:schemeClr val="bg2">
                    <a:lumMod val="10000"/>
                  </a:schemeClr>
                </a:solidFill>
              </a:rPr>
              <a:t>Para proteger os trabalhadores, a população e o meio ambiente, a legislação exige que as mineradoras façam uma simulação de ruptura</a:t>
            </a:r>
            <a:r>
              <a:rPr lang="pt-BR" sz="1800">
                <a:solidFill>
                  <a:schemeClr val="bg2">
                    <a:lumMod val="10000"/>
                  </a:schemeClr>
                </a:solidFill>
                <a:ea typeface="+mn-lt"/>
                <a:cs typeface="+mn-lt"/>
              </a:rPr>
              <a:t> hipotética através de programas de computador.</a:t>
            </a:r>
            <a:r>
              <a:rPr lang="pt-BR" sz="1800">
                <a:solidFill>
                  <a:schemeClr val="bg2">
                    <a:lumMod val="10000"/>
                  </a:schemeClr>
                </a:solidFill>
              </a:rPr>
              <a:t> Ou seja, </a:t>
            </a:r>
            <a:r>
              <a:rPr lang="pt-BR" sz="1800" b="1">
                <a:latin typeface="Segoe UI"/>
                <a:cs typeface="Segoe UI"/>
              </a:rPr>
              <a:t>considera-se o pior cenário possível de ruptura</a:t>
            </a:r>
            <a:r>
              <a:rPr lang="pt-BR" sz="1800" b="1">
                <a:solidFill>
                  <a:schemeClr val="accent2">
                    <a:lumMod val="50000"/>
                  </a:schemeClr>
                </a:solidFill>
                <a:latin typeface="Segoe UI"/>
                <a:cs typeface="Segoe UI"/>
              </a:rPr>
              <a:t> </a:t>
            </a:r>
            <a:r>
              <a:rPr lang="pt-BR" sz="1800">
                <a:solidFill>
                  <a:schemeClr val="bg2">
                    <a:lumMod val="10000"/>
                  </a:schemeClr>
                </a:solidFill>
              </a:rPr>
              <a:t>para saber até aonde a água e/ou rejeito alcançariam e em quanto tempo. Assim, as empresas podem instalar mecanismos de segurança, como sirenes, rotas de fuga e pontos de encontro.</a:t>
            </a:r>
          </a:p>
          <a:p>
            <a:pPr marL="0" indent="0" algn="just" rtl="0" fontAlgn="base">
              <a:buNone/>
            </a:pPr>
            <a:r>
              <a:rPr lang="pt-BR" sz="1800">
                <a:solidFill>
                  <a:schemeClr val="bg2">
                    <a:lumMod val="10000"/>
                  </a:schemeClr>
                </a:solidFill>
              </a:rPr>
              <a:t>Conheça a seguir as manchas de inundação das barragens da Itaminas:</a:t>
            </a:r>
            <a:endParaRPr lang="pt-BR" sz="1800">
              <a:solidFill>
                <a:schemeClr val="bg2">
                  <a:lumMod val="10000"/>
                </a:schemeClr>
              </a:solidFill>
              <a:cs typeface="Segoe UI Semilight"/>
            </a:endParaRPr>
          </a:p>
        </p:txBody>
      </p:sp>
      <p:sp>
        <p:nvSpPr>
          <p:cNvPr id="14" name="Título 1">
            <a:extLst>
              <a:ext uri="{FF2B5EF4-FFF2-40B4-BE49-F238E27FC236}">
                <a16:creationId xmlns:a16="http://schemas.microsoft.com/office/drawing/2014/main" id="{DB23F16C-0167-4290-BE71-C877FD4CBE90}"/>
              </a:ext>
            </a:extLst>
          </p:cNvPr>
          <p:cNvSpPr txBox="1">
            <a:spLocks/>
          </p:cNvSpPr>
          <p:nvPr/>
        </p:nvSpPr>
        <p:spPr>
          <a:xfrm>
            <a:off x="234305" y="3295030"/>
            <a:ext cx="6040185" cy="3403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000">
                <a:effectLst/>
                <a:latin typeface="Segoe UI Semibold" panose="020B0702040204020203" pitchFamily="34" charset="0"/>
                <a:ea typeface="Calibri" panose="020F0502020204030204" pitchFamily="34" charset="0"/>
              </a:rPr>
              <a:t>Barragens B1 e B4</a:t>
            </a:r>
            <a:endParaRPr lang="pt-BR" sz="2800" b="1">
              <a:latin typeface="Bahnschrift" panose="020B0502040204020203" pitchFamily="34" charset="0"/>
              <a:cs typeface="Times New Roman" panose="02020603050405020304" pitchFamily="18" charset="0"/>
            </a:endParaRPr>
          </a:p>
        </p:txBody>
      </p:sp>
      <p:sp>
        <p:nvSpPr>
          <p:cNvPr id="15" name="Título 1">
            <a:extLst>
              <a:ext uri="{FF2B5EF4-FFF2-40B4-BE49-F238E27FC236}">
                <a16:creationId xmlns:a16="http://schemas.microsoft.com/office/drawing/2014/main" id="{4F31827D-7324-48C7-8511-CCE0B710A4DC}"/>
              </a:ext>
            </a:extLst>
          </p:cNvPr>
          <p:cNvSpPr txBox="1">
            <a:spLocks/>
          </p:cNvSpPr>
          <p:nvPr/>
        </p:nvSpPr>
        <p:spPr>
          <a:xfrm>
            <a:off x="266420" y="216756"/>
            <a:ext cx="5826256" cy="3403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000">
                <a:effectLst/>
                <a:latin typeface="Segoe UI Semibold" panose="020B0702040204020203" pitchFamily="34" charset="0"/>
                <a:ea typeface="Calibri" panose="020F0502020204030204" pitchFamily="34" charset="0"/>
              </a:rPr>
              <a:t>Mancha de Inundação</a:t>
            </a:r>
            <a:endParaRPr lang="pt-BR" sz="2800" b="1">
              <a:latin typeface="Bahnschrift" panose="020B0502040204020203" pitchFamily="34" charset="0"/>
              <a:cs typeface="Times New Roman" panose="02020603050405020304" pitchFamily="18" charset="0"/>
            </a:endParaRPr>
          </a:p>
        </p:txBody>
      </p:sp>
      <p:sp>
        <p:nvSpPr>
          <p:cNvPr id="19" name="CaixaDeTexto 18">
            <a:extLst>
              <a:ext uri="{FF2B5EF4-FFF2-40B4-BE49-F238E27FC236}">
                <a16:creationId xmlns:a16="http://schemas.microsoft.com/office/drawing/2014/main" id="{AAA091B7-1909-49D5-93B6-40871EEA84F6}"/>
              </a:ext>
            </a:extLst>
          </p:cNvPr>
          <p:cNvSpPr txBox="1"/>
          <p:nvPr/>
        </p:nvSpPr>
        <p:spPr>
          <a:xfrm>
            <a:off x="348605" y="3635359"/>
            <a:ext cx="6141375" cy="4247317"/>
          </a:xfrm>
          <a:prstGeom prst="rect">
            <a:avLst/>
          </a:prstGeom>
          <a:noFill/>
        </p:spPr>
        <p:txBody>
          <a:bodyPr wrap="square">
            <a:spAutoFit/>
          </a:bodyPr>
          <a:lstStyle/>
          <a:p>
            <a:pPr algn="just"/>
            <a:r>
              <a:rPr lang="pt-BR" sz="1800" b="0" i="0" dirty="0">
                <a:solidFill>
                  <a:srgbClr val="000000"/>
                </a:solidFill>
                <a:effectLst/>
              </a:rPr>
              <a:t>Para as Barragens B1 e B4, em caso de rompimento, a mancha de inundação se propaga por 9 regiões compreendidas na ZAS, </a:t>
            </a:r>
            <a:r>
              <a:rPr lang="pt-BR" dirty="0">
                <a:solidFill>
                  <a:srgbClr val="000000"/>
                </a:solidFill>
              </a:rPr>
              <a:t>sendo elas: Comunidade do Engenho Seco, Bairro Brasília, Comunidade </a:t>
            </a:r>
            <a:r>
              <a:rPr lang="pt-BR" dirty="0" err="1">
                <a:solidFill>
                  <a:srgbClr val="000000"/>
                </a:solidFill>
              </a:rPr>
              <a:t>Malongo</a:t>
            </a:r>
            <a:r>
              <a:rPr lang="pt-BR" dirty="0">
                <a:solidFill>
                  <a:srgbClr val="000000"/>
                </a:solidFill>
              </a:rPr>
              <a:t>, Santa Rita, Santa Rosa, Centro de Sarzedo, Manoel Pinheiro, Imaculada Conceição e Riacho da Mata.</a:t>
            </a:r>
            <a:endParaRPr lang="pt-BR" sz="800" dirty="0">
              <a:solidFill>
                <a:srgbClr val="000000"/>
              </a:solidFill>
            </a:endParaRPr>
          </a:p>
          <a:p>
            <a:pPr algn="just"/>
            <a:endParaRPr lang="pt-BR" sz="800" dirty="0">
              <a:solidFill>
                <a:srgbClr val="000000"/>
              </a:solidFill>
            </a:endParaRPr>
          </a:p>
          <a:p>
            <a:pPr algn="just"/>
            <a:r>
              <a:rPr lang="pt-BR" dirty="0">
                <a:solidFill>
                  <a:srgbClr val="000000"/>
                </a:solidFill>
              </a:rPr>
              <a:t>Ademais, também foram alvos do estudo de ruptura o vale a jusante que compreende os trechos do córrego Boa Esperança, córrego Engenho Seco, córrego Capão da Serra, ribeirão Sarzedo e rio Paraopeba, contemplando os municípios de Sarzedo, Mário Campos, Betim na margem direita do rio Paraopeba, São Joaquim de Bicas na margem esquerda do rio Paraopeba, Igarapé e o município de Juatuba , no estado de Minas Gerais.</a:t>
            </a:r>
          </a:p>
        </p:txBody>
      </p:sp>
      <p:grpSp>
        <p:nvGrpSpPr>
          <p:cNvPr id="18" name="Agrupar 17">
            <a:extLst>
              <a:ext uri="{FF2B5EF4-FFF2-40B4-BE49-F238E27FC236}">
                <a16:creationId xmlns:a16="http://schemas.microsoft.com/office/drawing/2014/main" id="{3D2A8370-FA50-4655-91F9-90F23A97C2BA}"/>
              </a:ext>
            </a:extLst>
          </p:cNvPr>
          <p:cNvGrpSpPr/>
          <p:nvPr/>
        </p:nvGrpSpPr>
        <p:grpSpPr>
          <a:xfrm>
            <a:off x="3196567" y="11323064"/>
            <a:ext cx="647745" cy="647745"/>
            <a:chOff x="3105127" y="11323064"/>
            <a:chExt cx="647745" cy="647745"/>
          </a:xfrm>
        </p:grpSpPr>
        <p:sp>
          <p:nvSpPr>
            <p:cNvPr id="26" name="Oval 6">
              <a:hlinkClick r:id="rId4" action="ppaction://hlinksldjump"/>
              <a:extLst>
                <a:ext uri="{FF2B5EF4-FFF2-40B4-BE49-F238E27FC236}">
                  <a16:creationId xmlns:a16="http://schemas.microsoft.com/office/drawing/2014/main" id="{5DC38C25-8834-48E0-B90D-F513B9FA4A00}"/>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7" name="Agrupar 26">
              <a:extLst>
                <a:ext uri="{FF2B5EF4-FFF2-40B4-BE49-F238E27FC236}">
                  <a16:creationId xmlns:a16="http://schemas.microsoft.com/office/drawing/2014/main" id="{134CDEDD-98F0-4AB9-B63D-F2F4A70936A4}"/>
                </a:ext>
              </a:extLst>
            </p:cNvPr>
            <p:cNvGrpSpPr/>
            <p:nvPr/>
          </p:nvGrpSpPr>
          <p:grpSpPr>
            <a:xfrm>
              <a:off x="3267363" y="11527957"/>
              <a:ext cx="323273" cy="238049"/>
              <a:chOff x="-1866900" y="8425296"/>
              <a:chExt cx="762000" cy="561109"/>
            </a:xfrm>
          </p:grpSpPr>
          <p:sp>
            <p:nvSpPr>
              <p:cNvPr id="28" name="Retângulo Arredondado 8">
                <a:extLst>
                  <a:ext uri="{FF2B5EF4-FFF2-40B4-BE49-F238E27FC236}">
                    <a16:creationId xmlns:a16="http://schemas.microsoft.com/office/drawing/2014/main" id="{09E19C0D-88B1-49A3-BB78-2AFB3426E2BC}"/>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Arredondado 9">
                <a:extLst>
                  <a:ext uri="{FF2B5EF4-FFF2-40B4-BE49-F238E27FC236}">
                    <a16:creationId xmlns:a16="http://schemas.microsoft.com/office/drawing/2014/main" id="{987D0A16-3211-4BE2-B50E-142CD537CFA1}"/>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Arredondado 10">
                <a:extLst>
                  <a:ext uri="{FF2B5EF4-FFF2-40B4-BE49-F238E27FC236}">
                    <a16:creationId xmlns:a16="http://schemas.microsoft.com/office/drawing/2014/main" id="{C6FD719E-80C7-46B7-B491-31D7D55AC6FB}"/>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pic>
        <p:nvPicPr>
          <p:cNvPr id="3" name="Imagem 2" descr="Mapa&#10;&#10;Descrição gerada automaticamente">
            <a:extLst>
              <a:ext uri="{FF2B5EF4-FFF2-40B4-BE49-F238E27FC236}">
                <a16:creationId xmlns:a16="http://schemas.microsoft.com/office/drawing/2014/main" id="{9BD13A37-BA7E-444A-80EE-EF1578192E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544" y="7764957"/>
            <a:ext cx="6032326" cy="4260828"/>
          </a:xfrm>
          <a:prstGeom prst="rect">
            <a:avLst/>
          </a:prstGeom>
          <a:ln w="12700">
            <a:solidFill>
              <a:schemeClr val="tx1"/>
            </a:solidFill>
          </a:ln>
        </p:spPr>
      </p:pic>
    </p:spTree>
    <p:extLst>
      <p:ext uri="{BB962C8B-B14F-4D97-AF65-F5344CB8AC3E}">
        <p14:creationId xmlns:p14="http://schemas.microsoft.com/office/powerpoint/2010/main" val="2243612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B9366F-53CC-4625-B598-CAE7C4103D9F}"/>
              </a:ext>
            </a:extLst>
          </p:cNvPr>
          <p:cNvSpPr>
            <a:spLocks noGrp="1"/>
          </p:cNvSpPr>
          <p:nvPr>
            <p:ph type="title"/>
          </p:nvPr>
        </p:nvSpPr>
        <p:spPr>
          <a:xfrm>
            <a:off x="986041" y="4806570"/>
            <a:ext cx="3804533" cy="2356556"/>
          </a:xfrm>
        </p:spPr>
        <p:txBody>
          <a:bodyPr/>
          <a:lstStyle/>
          <a:p>
            <a:r>
              <a:rPr lang="pt-BR" sz="4400" b="1"/>
              <a:t>Como são os processos diante de uma emergência?</a:t>
            </a:r>
          </a:p>
        </p:txBody>
      </p:sp>
      <p:grpSp>
        <p:nvGrpSpPr>
          <p:cNvPr id="15" name="Agrupar 14">
            <a:extLst>
              <a:ext uri="{FF2B5EF4-FFF2-40B4-BE49-F238E27FC236}">
                <a16:creationId xmlns:a16="http://schemas.microsoft.com/office/drawing/2014/main" id="{2C522552-29F2-DB46-837D-F717CEB25597}"/>
              </a:ext>
            </a:extLst>
          </p:cNvPr>
          <p:cNvGrpSpPr/>
          <p:nvPr/>
        </p:nvGrpSpPr>
        <p:grpSpPr>
          <a:xfrm>
            <a:off x="6058717" y="3642929"/>
            <a:ext cx="442418" cy="4615196"/>
            <a:chOff x="5404103" y="2691185"/>
            <a:chExt cx="647745" cy="6757110"/>
          </a:xfrm>
        </p:grpSpPr>
        <p:sp>
          <p:nvSpPr>
            <p:cNvPr id="16" name="Oval 15">
              <a:extLst>
                <a:ext uri="{FF2B5EF4-FFF2-40B4-BE49-F238E27FC236}">
                  <a16:creationId xmlns:a16="http://schemas.microsoft.com/office/drawing/2014/main" id="{FCED0525-D201-854F-8092-AEEA2557B9BC}"/>
                </a:ext>
              </a:extLst>
            </p:cNvPr>
            <p:cNvSpPr/>
            <p:nvPr/>
          </p:nvSpPr>
          <p:spPr>
            <a:xfrm rot="10800000" flipH="1">
              <a:off x="5404103" y="7909010"/>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Oval 16">
              <a:extLst>
                <a:ext uri="{FF2B5EF4-FFF2-40B4-BE49-F238E27FC236}">
                  <a16:creationId xmlns:a16="http://schemas.microsoft.com/office/drawing/2014/main" id="{09A2A906-D606-7B4F-B302-A453FE20B64C}"/>
                </a:ext>
              </a:extLst>
            </p:cNvPr>
            <p:cNvSpPr/>
            <p:nvPr/>
          </p:nvSpPr>
          <p:spPr>
            <a:xfrm rot="10800000" flipH="1">
              <a:off x="5404103" y="7036537"/>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Oval 17">
              <a:extLst>
                <a:ext uri="{FF2B5EF4-FFF2-40B4-BE49-F238E27FC236}">
                  <a16:creationId xmlns:a16="http://schemas.microsoft.com/office/drawing/2014/main" id="{C2AB6847-9AEF-1D48-8A3F-9CB2C6D88D34}"/>
                </a:ext>
              </a:extLst>
            </p:cNvPr>
            <p:cNvSpPr/>
            <p:nvPr/>
          </p:nvSpPr>
          <p:spPr>
            <a:xfrm rot="10800000" flipH="1">
              <a:off x="5404103" y="6164064"/>
              <a:ext cx="647745" cy="64774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Oval 18">
              <a:extLst>
                <a:ext uri="{FF2B5EF4-FFF2-40B4-BE49-F238E27FC236}">
                  <a16:creationId xmlns:a16="http://schemas.microsoft.com/office/drawing/2014/main" id="{8B7CFDEC-69D2-DD40-80DC-108AF47D3FC6}"/>
                </a:ext>
              </a:extLst>
            </p:cNvPr>
            <p:cNvSpPr/>
            <p:nvPr/>
          </p:nvSpPr>
          <p:spPr>
            <a:xfrm rot="10800000" flipH="1">
              <a:off x="5404103" y="5304811"/>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Oval 19">
              <a:extLst>
                <a:ext uri="{FF2B5EF4-FFF2-40B4-BE49-F238E27FC236}">
                  <a16:creationId xmlns:a16="http://schemas.microsoft.com/office/drawing/2014/main" id="{75C9BAF1-77A1-C647-932F-85C87B6A06D9}"/>
                </a:ext>
              </a:extLst>
            </p:cNvPr>
            <p:cNvSpPr/>
            <p:nvPr/>
          </p:nvSpPr>
          <p:spPr>
            <a:xfrm rot="10800000" flipH="1">
              <a:off x="5404103" y="4432338"/>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Oval 20">
              <a:extLst>
                <a:ext uri="{FF2B5EF4-FFF2-40B4-BE49-F238E27FC236}">
                  <a16:creationId xmlns:a16="http://schemas.microsoft.com/office/drawing/2014/main" id="{68DDB1A3-DF04-0740-9341-536605FB5C66}"/>
                </a:ext>
              </a:extLst>
            </p:cNvPr>
            <p:cNvSpPr/>
            <p:nvPr/>
          </p:nvSpPr>
          <p:spPr>
            <a:xfrm rot="10800000" flipH="1">
              <a:off x="5404103" y="3559865"/>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Oval 21">
              <a:extLst>
                <a:ext uri="{FF2B5EF4-FFF2-40B4-BE49-F238E27FC236}">
                  <a16:creationId xmlns:a16="http://schemas.microsoft.com/office/drawing/2014/main" id="{55B841C9-6125-2B4B-BAB3-6FD77EAEF8EE}"/>
                </a:ext>
              </a:extLst>
            </p:cNvPr>
            <p:cNvSpPr/>
            <p:nvPr/>
          </p:nvSpPr>
          <p:spPr>
            <a:xfrm rot="10800000" flipH="1">
              <a:off x="5404103" y="8800550"/>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Oval 22">
              <a:extLst>
                <a:ext uri="{FF2B5EF4-FFF2-40B4-BE49-F238E27FC236}">
                  <a16:creationId xmlns:a16="http://schemas.microsoft.com/office/drawing/2014/main" id="{55EF9349-26CC-9542-9089-AEE190A385B4}"/>
                </a:ext>
              </a:extLst>
            </p:cNvPr>
            <p:cNvSpPr/>
            <p:nvPr/>
          </p:nvSpPr>
          <p:spPr>
            <a:xfrm rot="10800000" flipH="1">
              <a:off x="5404103" y="2691185"/>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4" name="Agrupar 23">
            <a:extLst>
              <a:ext uri="{FF2B5EF4-FFF2-40B4-BE49-F238E27FC236}">
                <a16:creationId xmlns:a16="http://schemas.microsoft.com/office/drawing/2014/main" id="{588B0906-DD81-3342-81A2-6CD78E479737}"/>
              </a:ext>
            </a:extLst>
          </p:cNvPr>
          <p:cNvGrpSpPr/>
          <p:nvPr/>
        </p:nvGrpSpPr>
        <p:grpSpPr>
          <a:xfrm>
            <a:off x="5956052" y="11301067"/>
            <a:ext cx="647745" cy="647745"/>
            <a:chOff x="5625311" y="11248167"/>
            <a:chExt cx="647745" cy="647745"/>
          </a:xfrm>
        </p:grpSpPr>
        <p:sp>
          <p:nvSpPr>
            <p:cNvPr id="25" name="Oval 6">
              <a:hlinkClick r:id="" action="ppaction://hlinkshowjump?jump=nextslide"/>
              <a:extLst>
                <a:ext uri="{FF2B5EF4-FFF2-40B4-BE49-F238E27FC236}">
                  <a16:creationId xmlns:a16="http://schemas.microsoft.com/office/drawing/2014/main" id="{3AD02366-A1AE-E245-89AC-BFF778752125}"/>
                </a:ext>
              </a:extLst>
            </p:cNvPr>
            <p:cNvSpPr/>
            <p:nvPr/>
          </p:nvSpPr>
          <p:spPr>
            <a:xfrm>
              <a:off x="5625311" y="11248167"/>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6" name="Agrupar 25">
              <a:extLst>
                <a:ext uri="{FF2B5EF4-FFF2-40B4-BE49-F238E27FC236}">
                  <a16:creationId xmlns:a16="http://schemas.microsoft.com/office/drawing/2014/main" id="{62D8410A-AFEB-9842-8780-1DB0DD2D37BE}"/>
                </a:ext>
              </a:extLst>
            </p:cNvPr>
            <p:cNvGrpSpPr/>
            <p:nvPr/>
          </p:nvGrpSpPr>
          <p:grpSpPr>
            <a:xfrm>
              <a:off x="5856588" y="11353790"/>
              <a:ext cx="267168" cy="315233"/>
              <a:chOff x="5847121" y="11291308"/>
              <a:chExt cx="323273" cy="381432"/>
            </a:xfrm>
            <a:solidFill>
              <a:schemeClr val="bg2"/>
            </a:solidFill>
          </p:grpSpPr>
          <p:sp>
            <p:nvSpPr>
              <p:cNvPr id="27" name="Retângulo Arredondado 9">
                <a:extLst>
                  <a:ext uri="{FF2B5EF4-FFF2-40B4-BE49-F238E27FC236}">
                    <a16:creationId xmlns:a16="http://schemas.microsoft.com/office/drawing/2014/main" id="{19E8A765-3106-154C-A832-3CC616FA7CA7}"/>
                  </a:ext>
                </a:extLst>
              </p:cNvPr>
              <p:cNvSpPr/>
              <p:nvPr/>
            </p:nvSpPr>
            <p:spPr>
              <a:xfrm rot="2700000">
                <a:off x="5847121" y="11430903"/>
                <a:ext cx="323273" cy="440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Arredondado 10">
                <a:extLst>
                  <a:ext uri="{FF2B5EF4-FFF2-40B4-BE49-F238E27FC236}">
                    <a16:creationId xmlns:a16="http://schemas.microsoft.com/office/drawing/2014/main" id="{241BFEDE-A8FA-0D45-84DF-A88DC1BFE6C4}"/>
                  </a:ext>
                </a:extLst>
              </p:cNvPr>
              <p:cNvSpPr/>
              <p:nvPr/>
            </p:nvSpPr>
            <p:spPr>
              <a:xfrm rot="18900000">
                <a:off x="5847121" y="11628657"/>
                <a:ext cx="323273" cy="440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grpSp>
        <p:nvGrpSpPr>
          <p:cNvPr id="35" name="Agrupar 34">
            <a:extLst>
              <a:ext uri="{FF2B5EF4-FFF2-40B4-BE49-F238E27FC236}">
                <a16:creationId xmlns:a16="http://schemas.microsoft.com/office/drawing/2014/main" id="{A7064B07-65AC-447D-9D7A-635A82B6A496}"/>
              </a:ext>
            </a:extLst>
          </p:cNvPr>
          <p:cNvGrpSpPr/>
          <p:nvPr/>
        </p:nvGrpSpPr>
        <p:grpSpPr>
          <a:xfrm>
            <a:off x="3196567" y="11323064"/>
            <a:ext cx="647745" cy="647745"/>
            <a:chOff x="3105127" y="11323064"/>
            <a:chExt cx="647745" cy="647745"/>
          </a:xfrm>
        </p:grpSpPr>
        <p:sp>
          <p:nvSpPr>
            <p:cNvPr id="36" name="Oval 6">
              <a:hlinkClick r:id="rId2" action="ppaction://hlinksldjump"/>
              <a:extLst>
                <a:ext uri="{FF2B5EF4-FFF2-40B4-BE49-F238E27FC236}">
                  <a16:creationId xmlns:a16="http://schemas.microsoft.com/office/drawing/2014/main" id="{99A7AA0E-C8FE-4944-98D6-AEB8C8C0692A}"/>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7" name="Agrupar 36">
              <a:extLst>
                <a:ext uri="{FF2B5EF4-FFF2-40B4-BE49-F238E27FC236}">
                  <a16:creationId xmlns:a16="http://schemas.microsoft.com/office/drawing/2014/main" id="{DD66701E-8986-4858-A1E4-5A13947C1381}"/>
                </a:ext>
              </a:extLst>
            </p:cNvPr>
            <p:cNvGrpSpPr/>
            <p:nvPr/>
          </p:nvGrpSpPr>
          <p:grpSpPr>
            <a:xfrm>
              <a:off x="3267363" y="11527957"/>
              <a:ext cx="323273" cy="238049"/>
              <a:chOff x="-1866900" y="8425296"/>
              <a:chExt cx="762000" cy="561109"/>
            </a:xfrm>
          </p:grpSpPr>
          <p:sp>
            <p:nvSpPr>
              <p:cNvPr id="38" name="Retângulo Arredondado 8">
                <a:extLst>
                  <a:ext uri="{FF2B5EF4-FFF2-40B4-BE49-F238E27FC236}">
                    <a16:creationId xmlns:a16="http://schemas.microsoft.com/office/drawing/2014/main" id="{B6D03B2F-46E2-41D3-9B36-50F9527D20AA}"/>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tângulo Arredondado 9">
                <a:extLst>
                  <a:ext uri="{FF2B5EF4-FFF2-40B4-BE49-F238E27FC236}">
                    <a16:creationId xmlns:a16="http://schemas.microsoft.com/office/drawing/2014/main" id="{97E5C373-F9E5-4E42-BCA6-2A7F63EBD7CE}"/>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Retângulo Arredondado 10">
                <a:extLst>
                  <a:ext uri="{FF2B5EF4-FFF2-40B4-BE49-F238E27FC236}">
                    <a16:creationId xmlns:a16="http://schemas.microsoft.com/office/drawing/2014/main" id="{517E3F74-7566-4B13-9079-40A74AD9E358}"/>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4004710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F5571F9-76DC-184A-A70C-042D9C9CA7EA}"/>
              </a:ext>
            </a:extLst>
          </p:cNvPr>
          <p:cNvPicPr>
            <a:picLocks noChangeAspect="1"/>
          </p:cNvPicPr>
          <p:nvPr/>
        </p:nvPicPr>
        <p:blipFill>
          <a:blip r:embed="rId3"/>
          <a:stretch>
            <a:fillRect/>
          </a:stretch>
        </p:blipFill>
        <p:spPr>
          <a:xfrm>
            <a:off x="5640170" y="110079"/>
            <a:ext cx="927466" cy="135637"/>
          </a:xfrm>
          <a:prstGeom prst="rect">
            <a:avLst/>
          </a:prstGeom>
        </p:spPr>
      </p:pic>
      <p:sp>
        <p:nvSpPr>
          <p:cNvPr id="15" name="Título 1">
            <a:extLst>
              <a:ext uri="{FF2B5EF4-FFF2-40B4-BE49-F238E27FC236}">
                <a16:creationId xmlns:a16="http://schemas.microsoft.com/office/drawing/2014/main" id="{446FE98A-09CA-4C94-A110-024AAC23C5B1}"/>
              </a:ext>
            </a:extLst>
          </p:cNvPr>
          <p:cNvSpPr txBox="1">
            <a:spLocks/>
          </p:cNvSpPr>
          <p:nvPr/>
        </p:nvSpPr>
        <p:spPr>
          <a:xfrm>
            <a:off x="218610" y="142865"/>
            <a:ext cx="6141375" cy="439258"/>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000">
                <a:effectLst/>
                <a:latin typeface="Segoe UI Semibold"/>
                <a:ea typeface="Calibri" panose="020F0502020204030204" pitchFamily="34" charset="0"/>
                <a:cs typeface="Segoe UI Semibold"/>
              </a:rPr>
              <a:t>Como são os processos diante de uma emergência?</a:t>
            </a:r>
            <a:endParaRPr lang="pt-BR" sz="2800" b="1">
              <a:latin typeface="Segoe UI Semibold"/>
              <a:cs typeface="Segoe UI Semibold"/>
            </a:endParaRPr>
          </a:p>
        </p:txBody>
      </p:sp>
      <p:sp>
        <p:nvSpPr>
          <p:cNvPr id="16" name="Espaço Reservado para Conteúdo 2">
            <a:extLst>
              <a:ext uri="{FF2B5EF4-FFF2-40B4-BE49-F238E27FC236}">
                <a16:creationId xmlns:a16="http://schemas.microsoft.com/office/drawing/2014/main" id="{19F4D164-A110-479B-B854-361F40AEE227}"/>
              </a:ext>
            </a:extLst>
          </p:cNvPr>
          <p:cNvSpPr txBox="1">
            <a:spLocks/>
          </p:cNvSpPr>
          <p:nvPr/>
        </p:nvSpPr>
        <p:spPr>
          <a:xfrm>
            <a:off x="392285" y="532172"/>
            <a:ext cx="6141375" cy="1040549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buNone/>
            </a:pPr>
            <a:r>
              <a:rPr lang="pt-BR" sz="1800" dirty="0">
                <a:solidFill>
                  <a:schemeClr val="bg2">
                    <a:lumMod val="10000"/>
                  </a:schemeClr>
                </a:solidFill>
              </a:rPr>
              <a:t>Se houver uma situação de </a:t>
            </a:r>
            <a:r>
              <a:rPr lang="pt-BR" sz="1800" dirty="0">
                <a:latin typeface="Segoe UI Semibold"/>
                <a:cs typeface="Segoe UI Semibold"/>
              </a:rPr>
              <a:t>emergência de nível 02 ou 03, você será avisado pelo toque das sirenes</a:t>
            </a:r>
            <a:r>
              <a:rPr lang="pt-BR" sz="1800" dirty="0">
                <a:solidFill>
                  <a:schemeClr val="bg2">
                    <a:lumMod val="10000"/>
                  </a:schemeClr>
                </a:solidFill>
                <a:latin typeface="Segoe UI Semibold"/>
                <a:cs typeface="Segoe UI Semibold"/>
              </a:rPr>
              <a:t>. </a:t>
            </a:r>
            <a:r>
              <a:rPr lang="pt-BR" sz="1800" dirty="0">
                <a:solidFill>
                  <a:schemeClr val="bg2">
                    <a:lumMod val="10000"/>
                  </a:schemeClr>
                </a:solidFill>
              </a:rPr>
              <a:t>E quem emite esse alerta é a Sala de Controle e Monitoramento.</a:t>
            </a:r>
            <a:endParaRPr lang="pt-BR" sz="1800" dirty="0">
              <a:solidFill>
                <a:schemeClr val="bg2">
                  <a:lumMod val="10000"/>
                </a:schemeClr>
              </a:solidFill>
              <a:cs typeface="Segoe UI Semilight"/>
            </a:endParaRPr>
          </a:p>
          <a:p>
            <a:pPr marL="0" indent="0" algn="just">
              <a:buNone/>
            </a:pPr>
            <a:r>
              <a:rPr lang="pt-BR" sz="1800" dirty="0">
                <a:solidFill>
                  <a:schemeClr val="bg2">
                    <a:lumMod val="10000"/>
                  </a:schemeClr>
                </a:solidFill>
              </a:rPr>
              <a:t>A Itaminas possui na </a:t>
            </a:r>
            <a:r>
              <a:rPr lang="pt-BR" sz="1800" dirty="0">
                <a:latin typeface="Segoe UI Semibold"/>
                <a:cs typeface="Segoe UI Semibold"/>
              </a:rPr>
              <a:t>Sala de Controle </a:t>
            </a:r>
            <a:r>
              <a:rPr lang="pt-BR" sz="1800" dirty="0">
                <a:solidFill>
                  <a:schemeClr val="bg2">
                    <a:lumMod val="10000"/>
                  </a:schemeClr>
                </a:solidFill>
              </a:rPr>
              <a:t>profissionais que verificam com regularidade os equipamentos de segurança da barragem, tendo em vista que as estruturas da mineradora possuem uma série de instrumentos de controle instalados nas suas dependências.</a:t>
            </a:r>
            <a:endParaRPr lang="pt-BR" sz="1800" dirty="0">
              <a:solidFill>
                <a:schemeClr val="bg2">
                  <a:lumMod val="10000"/>
                </a:schemeClr>
              </a:solidFill>
              <a:cs typeface="Segoe UI Semilight"/>
            </a:endParaRPr>
          </a:p>
          <a:p>
            <a:pPr marL="0" indent="0" algn="just">
              <a:buNone/>
            </a:pPr>
            <a:r>
              <a:rPr lang="pt-BR" sz="1800" dirty="0">
                <a:solidFill>
                  <a:schemeClr val="bg2">
                    <a:lumMod val="10000"/>
                  </a:schemeClr>
                </a:solidFill>
              </a:rPr>
              <a:t>As Barragens B1 e B4 são monitoradas sistematicamente através dos seguintes instrumentos de controle: piezômetros, indicadores de nível d’água, medidores de vazão, marcos de controle de deformação, videomonitoramento, controle de deslocamento através de estação robótica, prismas e </a:t>
            </a:r>
            <a:r>
              <a:rPr lang="pt-BR" sz="1800" dirty="0" err="1">
                <a:solidFill>
                  <a:schemeClr val="bg2">
                    <a:lumMod val="10000"/>
                  </a:schemeClr>
                </a:solidFill>
              </a:rPr>
              <a:t>tiltímetros</a:t>
            </a:r>
            <a:r>
              <a:rPr lang="pt-BR" sz="1800" dirty="0">
                <a:solidFill>
                  <a:schemeClr val="bg2">
                    <a:lumMod val="10000"/>
                  </a:schemeClr>
                </a:solidFill>
              </a:rPr>
              <a:t>, além de inspeções de segurança regular, afim de manter e aumentar a seguridade das estruturas. </a:t>
            </a:r>
          </a:p>
          <a:p>
            <a:pPr marL="0" indent="0" algn="just">
              <a:buNone/>
            </a:pPr>
            <a:r>
              <a:rPr lang="pt-BR" sz="1800" dirty="0">
                <a:solidFill>
                  <a:schemeClr val="bg2">
                    <a:lumMod val="10000"/>
                  </a:schemeClr>
                </a:solidFill>
              </a:rPr>
              <a:t>Na sala de monitoramento, a equipe técnica é preparada para tomada de decisão em relação ao acionamento do sistema de alerta e está apta para atuar.</a:t>
            </a:r>
          </a:p>
          <a:p>
            <a:pPr marL="0" indent="0" algn="just">
              <a:buNone/>
            </a:pPr>
            <a:endParaRPr lang="pt-BR" sz="1800" dirty="0">
              <a:solidFill>
                <a:schemeClr val="bg2">
                  <a:lumMod val="10000"/>
                </a:schemeClr>
              </a:solidFill>
            </a:endParaRPr>
          </a:p>
        </p:txBody>
      </p:sp>
      <p:sp>
        <p:nvSpPr>
          <p:cNvPr id="18" name="CaixaDeTexto 17">
            <a:extLst>
              <a:ext uri="{FF2B5EF4-FFF2-40B4-BE49-F238E27FC236}">
                <a16:creationId xmlns:a16="http://schemas.microsoft.com/office/drawing/2014/main" id="{AD125491-C6A3-4F35-8D9F-3F08C424E527}"/>
              </a:ext>
            </a:extLst>
          </p:cNvPr>
          <p:cNvSpPr txBox="1"/>
          <p:nvPr/>
        </p:nvSpPr>
        <p:spPr>
          <a:xfrm>
            <a:off x="1609211" y="10990568"/>
            <a:ext cx="3822455" cy="306046"/>
          </a:xfrm>
          <a:prstGeom prst="rect">
            <a:avLst/>
          </a:prstGeom>
          <a:noFill/>
        </p:spPr>
        <p:txBody>
          <a:bodyPr wrap="square">
            <a:spAutoFit/>
          </a:bodyPr>
          <a:lstStyle/>
          <a:p>
            <a:pPr algn="ctr">
              <a:lnSpc>
                <a:spcPct val="107000"/>
              </a:lnSpc>
              <a:spcAft>
                <a:spcPts val="800"/>
              </a:spcAft>
            </a:pPr>
            <a:r>
              <a:rPr lang="pt-BR" sz="14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Sala de Controle e Monitoramento </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3" name="Agrupar 12">
            <a:extLst>
              <a:ext uri="{FF2B5EF4-FFF2-40B4-BE49-F238E27FC236}">
                <a16:creationId xmlns:a16="http://schemas.microsoft.com/office/drawing/2014/main" id="{40E1E8DD-1307-4B0F-A71F-30C455149CD0}"/>
              </a:ext>
            </a:extLst>
          </p:cNvPr>
          <p:cNvGrpSpPr/>
          <p:nvPr/>
        </p:nvGrpSpPr>
        <p:grpSpPr>
          <a:xfrm>
            <a:off x="3196567" y="11323064"/>
            <a:ext cx="647745" cy="647745"/>
            <a:chOff x="3105127" y="11323064"/>
            <a:chExt cx="647745" cy="647745"/>
          </a:xfrm>
        </p:grpSpPr>
        <p:sp>
          <p:nvSpPr>
            <p:cNvPr id="14" name="Oval 6">
              <a:hlinkClick r:id="rId4" action="ppaction://hlinksldjump"/>
              <a:extLst>
                <a:ext uri="{FF2B5EF4-FFF2-40B4-BE49-F238E27FC236}">
                  <a16:creationId xmlns:a16="http://schemas.microsoft.com/office/drawing/2014/main" id="{8DA24C90-E4D7-45A5-A737-B3032B1B6E03}"/>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9" name="Agrupar 18">
              <a:extLst>
                <a:ext uri="{FF2B5EF4-FFF2-40B4-BE49-F238E27FC236}">
                  <a16:creationId xmlns:a16="http://schemas.microsoft.com/office/drawing/2014/main" id="{79612583-9062-427F-BEAE-92AF444A31EE}"/>
                </a:ext>
              </a:extLst>
            </p:cNvPr>
            <p:cNvGrpSpPr/>
            <p:nvPr/>
          </p:nvGrpSpPr>
          <p:grpSpPr>
            <a:xfrm>
              <a:off x="3267363" y="11527957"/>
              <a:ext cx="323273" cy="238049"/>
              <a:chOff x="-1866900" y="8425296"/>
              <a:chExt cx="762000" cy="561109"/>
            </a:xfrm>
          </p:grpSpPr>
          <p:sp>
            <p:nvSpPr>
              <p:cNvPr id="20" name="Retângulo Arredondado 8">
                <a:extLst>
                  <a:ext uri="{FF2B5EF4-FFF2-40B4-BE49-F238E27FC236}">
                    <a16:creationId xmlns:a16="http://schemas.microsoft.com/office/drawing/2014/main" id="{EC86011D-C705-4361-9ACF-E0D883957916}"/>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Arredondado 9">
                <a:extLst>
                  <a:ext uri="{FF2B5EF4-FFF2-40B4-BE49-F238E27FC236}">
                    <a16:creationId xmlns:a16="http://schemas.microsoft.com/office/drawing/2014/main" id="{892950B8-40C2-48B8-809E-317CB4BDCA70}"/>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Arredondado 10">
                <a:extLst>
                  <a:ext uri="{FF2B5EF4-FFF2-40B4-BE49-F238E27FC236}">
                    <a16:creationId xmlns:a16="http://schemas.microsoft.com/office/drawing/2014/main" id="{140555C2-FC00-436A-AA2F-642AC773AFA1}"/>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pic>
        <p:nvPicPr>
          <p:cNvPr id="3" name="Imagem 2" descr="Homem em pé em frente a televisão&#10;&#10;Descrição gerada automaticamente com confiança média">
            <a:extLst>
              <a:ext uri="{FF2B5EF4-FFF2-40B4-BE49-F238E27FC236}">
                <a16:creationId xmlns:a16="http://schemas.microsoft.com/office/drawing/2014/main" id="{4F2B63F4-B43C-4C8B-9D50-7DCB689ADD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853" y="5792723"/>
            <a:ext cx="4937170" cy="3669261"/>
          </a:xfrm>
          <a:prstGeom prst="rect">
            <a:avLst/>
          </a:prstGeom>
          <a:ln w="12700">
            <a:solidFill>
              <a:schemeClr val="tx1"/>
            </a:solidFill>
          </a:ln>
        </p:spPr>
      </p:pic>
    </p:spTree>
    <p:extLst>
      <p:ext uri="{BB962C8B-B14F-4D97-AF65-F5344CB8AC3E}">
        <p14:creationId xmlns:p14="http://schemas.microsoft.com/office/powerpoint/2010/main" val="1133429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magem digital fictícia de personagem de jogo de vídeo game&#10;&#10;Descrição gerada automaticamente com confiança baixa">
            <a:extLst>
              <a:ext uri="{FF2B5EF4-FFF2-40B4-BE49-F238E27FC236}">
                <a16:creationId xmlns:a16="http://schemas.microsoft.com/office/drawing/2014/main" id="{B032CEF0-FF8A-4934-8748-3DFEF79DD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124" y="5856977"/>
            <a:ext cx="6335023" cy="6335023"/>
          </a:xfrm>
          <a:prstGeom prst="rect">
            <a:avLst/>
          </a:prstGeom>
        </p:spPr>
      </p:pic>
      <p:sp>
        <p:nvSpPr>
          <p:cNvPr id="5" name="Espaço Reservado para Conteúdo 2">
            <a:extLst>
              <a:ext uri="{FF2B5EF4-FFF2-40B4-BE49-F238E27FC236}">
                <a16:creationId xmlns:a16="http://schemas.microsoft.com/office/drawing/2014/main" id="{3223714A-EA8E-4CC9-87F2-1C42149379ED}"/>
              </a:ext>
            </a:extLst>
          </p:cNvPr>
          <p:cNvSpPr txBox="1">
            <a:spLocks/>
          </p:cNvSpPr>
          <p:nvPr/>
        </p:nvSpPr>
        <p:spPr>
          <a:xfrm>
            <a:off x="423124" y="2677256"/>
            <a:ext cx="6011752" cy="39418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just" rtl="0" fontAlgn="base">
              <a:buNone/>
            </a:pPr>
            <a:r>
              <a:rPr lang="pt-BR" sz="1800" b="1" dirty="0">
                <a:solidFill>
                  <a:schemeClr val="tx2"/>
                </a:solidFill>
                <a:latin typeface="Segoe UI" panose="020B0502040204020203" pitchFamily="34" charset="0"/>
                <a:cs typeface="Segoe UI" panose="020B0502040204020203" pitchFamily="34" charset="0"/>
              </a:rPr>
              <a:t>Olá,  </a:t>
            </a:r>
          </a:p>
          <a:p>
            <a:pPr marL="0" indent="0" algn="just" rtl="0" fontAlgn="base">
              <a:buNone/>
            </a:pPr>
            <a:r>
              <a:rPr lang="pt-BR" sz="1800" b="1" dirty="0">
                <a:solidFill>
                  <a:schemeClr val="tx2"/>
                </a:solidFill>
                <a:latin typeface="Segoe UI" panose="020B0502040204020203" pitchFamily="34" charset="0"/>
                <a:cs typeface="Segoe UI" panose="020B0502040204020203" pitchFamily="34" charset="0"/>
              </a:rPr>
              <a:t>Seja bem-vindo(a) ao treinamento do PAEBM! </a:t>
            </a:r>
          </a:p>
          <a:p>
            <a:pPr marL="0" indent="0" algn="just" rtl="0" fontAlgn="base">
              <a:buNone/>
            </a:pPr>
            <a:r>
              <a:rPr lang="pt-BR" sz="1800" b="0" i="0" dirty="0">
                <a:effectLst/>
                <a:latin typeface="Segoe UI Light" panose="020B0502040204020203" pitchFamily="34" charset="0"/>
              </a:rPr>
              <a:t>  </a:t>
            </a:r>
            <a:endParaRPr lang="pt-BR" sz="1200" b="0" i="0" dirty="0">
              <a:effectLst/>
              <a:latin typeface="Segoe UI" panose="020B0502040204020203" pitchFamily="34" charset="0"/>
            </a:endParaRPr>
          </a:p>
          <a:p>
            <a:pPr marL="0" indent="0" algn="just" fontAlgn="base">
              <a:buNone/>
            </a:pPr>
            <a:r>
              <a:rPr lang="pt-BR" sz="1800" dirty="0">
                <a:solidFill>
                  <a:srgbClr val="000000"/>
                </a:solidFill>
                <a:latin typeface="Segoe UI Light" panose="020B0502040204020203" pitchFamily="34" charset="0"/>
              </a:rPr>
              <a:t>A</a:t>
            </a:r>
            <a:r>
              <a:rPr lang="pt-BR" sz="1800" b="0" i="0" dirty="0">
                <a:effectLst/>
                <a:latin typeface="Segoe UI Light" panose="020B0502040204020203" pitchFamily="34" charset="0"/>
              </a:rPr>
              <a:t> </a:t>
            </a:r>
            <a:r>
              <a:rPr lang="pt-BR" sz="1800" b="1" dirty="0">
                <a:latin typeface="Segoe UI" panose="020B0502040204020203" pitchFamily="34" charset="0"/>
                <a:cs typeface="Segoe UI" panose="020B0502040204020203" pitchFamily="34" charset="0"/>
              </a:rPr>
              <a:t>equipe de Meio Ambiente da </a:t>
            </a:r>
            <a:r>
              <a:rPr lang="pt-BR" sz="1800" b="1" dirty="0" err="1">
                <a:latin typeface="Segoe UI" panose="020B0502040204020203" pitchFamily="34" charset="0"/>
                <a:cs typeface="Segoe UI" panose="020B0502040204020203" pitchFamily="34" charset="0"/>
              </a:rPr>
              <a:t>Itaminas</a:t>
            </a:r>
            <a:r>
              <a:rPr lang="pt-BR" sz="1800" b="1" dirty="0">
                <a:latin typeface="Segoe UI" panose="020B0502040204020203" pitchFamily="34" charset="0"/>
                <a:cs typeface="Segoe UI" panose="020B0502040204020203" pitchFamily="34" charset="0"/>
              </a:rPr>
              <a:t> </a:t>
            </a:r>
            <a:r>
              <a:rPr lang="pt-BR" sz="1800" dirty="0">
                <a:solidFill>
                  <a:srgbClr val="000000"/>
                </a:solidFill>
                <a:latin typeface="Segoe UI Light" panose="020B0502040204020203" pitchFamily="34" charset="0"/>
              </a:rPr>
              <a:t>e </a:t>
            </a:r>
            <a:r>
              <a:rPr lang="pt-BR" sz="1800" b="1" dirty="0">
                <a:latin typeface="Segoe UI" panose="020B0502040204020203" pitchFamily="34" charset="0"/>
                <a:cs typeface="Segoe UI" panose="020B0502040204020203" pitchFamily="34" charset="0"/>
              </a:rPr>
              <a:t>H&amp;P, </a:t>
            </a:r>
            <a:r>
              <a:rPr lang="pt-BR" sz="1800" dirty="0">
                <a:solidFill>
                  <a:srgbClr val="000000"/>
                </a:solidFill>
                <a:latin typeface="Segoe UI Light" panose="020B0502040204020203" pitchFamily="34" charset="0"/>
              </a:rPr>
              <a:t>empresa responsável pela avaliação da conformidade e operacionalidade do Plano de Ação de emergência das barragens B1 e B4, elaboraram</a:t>
            </a:r>
            <a:r>
              <a:rPr lang="pt-BR" sz="1800" b="0" i="0" dirty="0">
                <a:solidFill>
                  <a:srgbClr val="000000"/>
                </a:solidFill>
                <a:effectLst/>
                <a:latin typeface="Segoe UI Light" panose="020B0502040204020203" pitchFamily="34" charset="0"/>
              </a:rPr>
              <a:t> esta apostila contendo as informações </a:t>
            </a:r>
            <a:r>
              <a:rPr lang="pt-BR" sz="1800" dirty="0">
                <a:solidFill>
                  <a:srgbClr val="000000"/>
                </a:solidFill>
                <a:latin typeface="Segoe UI Light" panose="020B0502040204020203" pitchFamily="34" charset="0"/>
              </a:rPr>
              <a:t>acerca do PAEBM </a:t>
            </a:r>
            <a:r>
              <a:rPr lang="pt-BR" sz="1800" b="0" i="0" dirty="0">
                <a:solidFill>
                  <a:srgbClr val="000000"/>
                </a:solidFill>
                <a:effectLst/>
                <a:latin typeface="Segoe UI Light" panose="020B0502040204020203" pitchFamily="34" charset="0"/>
              </a:rPr>
              <a:t>e a descrição dos procedimentos a serem adotados em um cenário real de emergência com barragem. </a:t>
            </a:r>
            <a:endParaRPr lang="pt-BR" sz="1200" b="0" i="0" dirty="0">
              <a:solidFill>
                <a:srgbClr val="000000"/>
              </a:solidFill>
              <a:effectLst/>
              <a:latin typeface="Segoe UI" panose="020B0502040204020203" pitchFamily="34" charset="0"/>
            </a:endParaRPr>
          </a:p>
          <a:p>
            <a:pPr marL="0" indent="0" algn="just" fontAlgn="base">
              <a:buNone/>
            </a:pPr>
            <a:r>
              <a:rPr lang="pt-BR" sz="1800" b="0" i="0" dirty="0">
                <a:solidFill>
                  <a:srgbClr val="000000"/>
                </a:solidFill>
                <a:effectLst/>
                <a:latin typeface="Segoe UI Light" panose="020B0502040204020203" pitchFamily="34" charset="0"/>
              </a:rPr>
              <a:t>Saber como agir na hora certa salva vidas! </a:t>
            </a:r>
            <a:endParaRPr lang="pt-BR" sz="1200" b="0" i="0" dirty="0">
              <a:solidFill>
                <a:srgbClr val="000000"/>
              </a:solidFill>
              <a:effectLst/>
              <a:latin typeface="Segoe UI" panose="020B0502040204020203" pitchFamily="34" charset="0"/>
            </a:endParaRPr>
          </a:p>
        </p:txBody>
      </p:sp>
      <p:sp>
        <p:nvSpPr>
          <p:cNvPr id="6" name="Título 1">
            <a:extLst>
              <a:ext uri="{FF2B5EF4-FFF2-40B4-BE49-F238E27FC236}">
                <a16:creationId xmlns:a16="http://schemas.microsoft.com/office/drawing/2014/main" id="{048A2905-3AAC-44DB-B65B-68565FF80483}"/>
              </a:ext>
            </a:extLst>
          </p:cNvPr>
          <p:cNvSpPr txBox="1">
            <a:spLocks/>
          </p:cNvSpPr>
          <p:nvPr/>
        </p:nvSpPr>
        <p:spPr>
          <a:xfrm>
            <a:off x="784061" y="889571"/>
            <a:ext cx="3308406" cy="375530"/>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800" b="1">
                <a:latin typeface="Bahnschrift" panose="020B0502040204020203" pitchFamily="34" charset="0"/>
                <a:cs typeface="Times New Roman" panose="02020603050405020304" pitchFamily="18" charset="0"/>
              </a:rPr>
              <a:t>INTRODUÇÃO</a:t>
            </a:r>
          </a:p>
        </p:txBody>
      </p:sp>
      <p:grpSp>
        <p:nvGrpSpPr>
          <p:cNvPr id="11" name="Agrupar 10">
            <a:extLst>
              <a:ext uri="{FF2B5EF4-FFF2-40B4-BE49-F238E27FC236}">
                <a16:creationId xmlns:a16="http://schemas.microsoft.com/office/drawing/2014/main" id="{4690D1D6-CA3C-4FC4-9667-34BF23D0223A}"/>
              </a:ext>
            </a:extLst>
          </p:cNvPr>
          <p:cNvGrpSpPr/>
          <p:nvPr/>
        </p:nvGrpSpPr>
        <p:grpSpPr>
          <a:xfrm>
            <a:off x="3196567" y="11323064"/>
            <a:ext cx="647745" cy="647745"/>
            <a:chOff x="3105127" y="11323064"/>
            <a:chExt cx="647745" cy="647745"/>
          </a:xfrm>
        </p:grpSpPr>
        <p:sp>
          <p:nvSpPr>
            <p:cNvPr id="18" name="Oval 6">
              <a:hlinkClick r:id="rId4" action="ppaction://hlinksldjump"/>
              <a:extLst>
                <a:ext uri="{FF2B5EF4-FFF2-40B4-BE49-F238E27FC236}">
                  <a16:creationId xmlns:a16="http://schemas.microsoft.com/office/drawing/2014/main" id="{0956478D-C41A-4F3B-832C-066DDFBFE865}"/>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9" name="Agrupar 18">
              <a:extLst>
                <a:ext uri="{FF2B5EF4-FFF2-40B4-BE49-F238E27FC236}">
                  <a16:creationId xmlns:a16="http://schemas.microsoft.com/office/drawing/2014/main" id="{CC13D2CC-6D6D-4EDE-A4C6-A802B1FBB99C}"/>
                </a:ext>
              </a:extLst>
            </p:cNvPr>
            <p:cNvGrpSpPr/>
            <p:nvPr/>
          </p:nvGrpSpPr>
          <p:grpSpPr>
            <a:xfrm>
              <a:off x="3267363" y="11527957"/>
              <a:ext cx="323273" cy="238049"/>
              <a:chOff x="-1866900" y="8425296"/>
              <a:chExt cx="762000" cy="561109"/>
            </a:xfrm>
          </p:grpSpPr>
          <p:sp>
            <p:nvSpPr>
              <p:cNvPr id="20" name="Retângulo Arredondado 8">
                <a:extLst>
                  <a:ext uri="{FF2B5EF4-FFF2-40B4-BE49-F238E27FC236}">
                    <a16:creationId xmlns:a16="http://schemas.microsoft.com/office/drawing/2014/main" id="{40DA07C0-30D7-47B7-BF9A-0E6D7CB2C3D0}"/>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Arredondado 9">
                <a:extLst>
                  <a:ext uri="{FF2B5EF4-FFF2-40B4-BE49-F238E27FC236}">
                    <a16:creationId xmlns:a16="http://schemas.microsoft.com/office/drawing/2014/main" id="{FD57CE8E-F83A-497F-8707-5D9F78E7E74E}"/>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Arredondado 10">
                <a:extLst>
                  <a:ext uri="{FF2B5EF4-FFF2-40B4-BE49-F238E27FC236}">
                    <a16:creationId xmlns:a16="http://schemas.microsoft.com/office/drawing/2014/main" id="{2ECEF164-6E79-4A5D-A6E9-3A2AF3071093}"/>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2763474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45DF8A44-716B-4136-8D4B-1D216A8C63D5}"/>
              </a:ext>
            </a:extLst>
          </p:cNvPr>
          <p:cNvSpPr>
            <a:spLocks noChangeAspect="1" noChangeArrowheads="1"/>
          </p:cNvSpPr>
          <p:nvPr/>
        </p:nvSpPr>
        <p:spPr bwMode="auto">
          <a:xfrm>
            <a:off x="3245303" y="0"/>
            <a:ext cx="1950766" cy="19507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pt-BR" sz="1013"/>
          </a:p>
        </p:txBody>
      </p:sp>
      <p:sp>
        <p:nvSpPr>
          <p:cNvPr id="19" name="Espaço Reservado para Conteúdo 2">
            <a:extLst>
              <a:ext uri="{FF2B5EF4-FFF2-40B4-BE49-F238E27FC236}">
                <a16:creationId xmlns:a16="http://schemas.microsoft.com/office/drawing/2014/main" id="{0E870851-989D-4614-84F2-B5DCBC7E9C52}"/>
              </a:ext>
            </a:extLst>
          </p:cNvPr>
          <p:cNvSpPr txBox="1">
            <a:spLocks/>
          </p:cNvSpPr>
          <p:nvPr/>
        </p:nvSpPr>
        <p:spPr>
          <a:xfrm>
            <a:off x="355560" y="2756702"/>
            <a:ext cx="6141375" cy="554909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lnSpc>
                <a:spcPct val="100000"/>
              </a:lnSpc>
              <a:buNone/>
            </a:pPr>
            <a:r>
              <a:rPr lang="pt-BR" sz="1800" dirty="0">
                <a:solidFill>
                  <a:schemeClr val="bg2">
                    <a:lumMod val="10000"/>
                  </a:schemeClr>
                </a:solidFill>
              </a:rPr>
              <a:t>A Itaminas possui</a:t>
            </a:r>
            <a:r>
              <a:rPr lang="pt-BR" sz="1800" dirty="0"/>
              <a:t> </a:t>
            </a:r>
            <a:r>
              <a:rPr lang="pt-BR" sz="1800" dirty="0">
                <a:latin typeface="Segoe UI Semibold" panose="020B0702040204020203" pitchFamily="34" charset="0"/>
                <a:cs typeface="Segoe UI Semibold" panose="020B0702040204020203" pitchFamily="34" charset="0"/>
              </a:rPr>
              <a:t>11 sirenes </a:t>
            </a:r>
            <a:r>
              <a:rPr lang="pt-BR" sz="1800" dirty="0">
                <a:solidFill>
                  <a:schemeClr val="bg2">
                    <a:lumMod val="10000"/>
                  </a:schemeClr>
                </a:solidFill>
              </a:rPr>
              <a:t>instaladas para o alerta em </a:t>
            </a:r>
            <a:r>
              <a:rPr lang="pt-BR" sz="1800" dirty="0">
                <a:latin typeface="Segoe UI Semibold" panose="020B0702040204020203" pitchFamily="34" charset="0"/>
                <a:cs typeface="Segoe UI Semibold" panose="020B0702040204020203" pitchFamily="34" charset="0"/>
              </a:rPr>
              <a:t>ambas as suas barragens</a:t>
            </a:r>
            <a:r>
              <a:rPr lang="pt-BR" sz="1800" dirty="0">
                <a:solidFill>
                  <a:schemeClr val="bg2">
                    <a:lumMod val="10000"/>
                  </a:schemeClr>
                </a:solidFill>
              </a:rPr>
              <a:t>.</a:t>
            </a:r>
            <a:r>
              <a:rPr lang="pt-BR" sz="1800" dirty="0">
                <a:solidFill>
                  <a:schemeClr val="accent4">
                    <a:lumMod val="75000"/>
                  </a:schemeClr>
                </a:solidFill>
              </a:rPr>
              <a:t> </a:t>
            </a:r>
            <a:r>
              <a:rPr lang="pt-BR" sz="1800" dirty="0">
                <a:solidFill>
                  <a:schemeClr val="bg2">
                    <a:lumMod val="10000"/>
                  </a:schemeClr>
                </a:solidFill>
              </a:rPr>
              <a:t>Sendo assim, ao serem acionadas, todos os funcionários da mineradora, próprios e terceiros, bem como a população da ZAS serão avisados por meio destes dispositivos.​</a:t>
            </a:r>
          </a:p>
          <a:p>
            <a:pPr marL="0" indent="0" algn="just" rtl="0" fontAlgn="base">
              <a:lnSpc>
                <a:spcPct val="100000"/>
              </a:lnSpc>
              <a:buNone/>
            </a:pPr>
            <a:r>
              <a:rPr lang="pt-BR" sz="1800" dirty="0">
                <a:solidFill>
                  <a:schemeClr val="bg2">
                    <a:lumMod val="10000"/>
                  </a:schemeClr>
                </a:solidFill>
              </a:rPr>
              <a:t>Quando emitido qualquer alerta sonoro pelas sirenes, todos os colaboradores e pessoas no entorno das estruturas devem se deslocar aos pontos de encontro pré-definidos.</a:t>
            </a:r>
          </a:p>
          <a:p>
            <a:pPr marL="0" indent="0" algn="just" fontAlgn="base">
              <a:lnSpc>
                <a:spcPct val="100000"/>
              </a:lnSpc>
              <a:buNone/>
            </a:pPr>
            <a:r>
              <a:rPr lang="pt-BR" sz="1800" dirty="0">
                <a:solidFill>
                  <a:schemeClr val="bg2">
                    <a:lumMod val="10000"/>
                  </a:schemeClr>
                </a:solidFill>
              </a:rPr>
              <a:t>A verificação da existência de anomalias e outros fatores de risco ocorre de maneira sistemática pela equipe técnica devidamente treinada para desempenhar esta função nas Barragens</a:t>
            </a:r>
            <a:r>
              <a:rPr lang="pt-BR" sz="1800" dirty="0">
                <a:solidFill>
                  <a:schemeClr val="bg2">
                    <a:lumMod val="10000"/>
                  </a:schemeClr>
                </a:solidFill>
                <a:cs typeface="Segoe UI Semibold"/>
              </a:rPr>
              <a:t>.</a:t>
            </a:r>
            <a:r>
              <a:rPr lang="pt-BR" sz="1800" dirty="0">
                <a:latin typeface="Segoe UI Semibold"/>
                <a:cs typeface="Segoe UI Semibold"/>
              </a:rPr>
              <a:t> </a:t>
            </a:r>
            <a:r>
              <a:rPr lang="pt-BR" sz="1800" dirty="0">
                <a:solidFill>
                  <a:schemeClr val="bg2">
                    <a:lumMod val="10000"/>
                  </a:schemeClr>
                </a:solidFill>
                <a:cs typeface="Segoe UI Semibold"/>
              </a:rPr>
              <a:t>Esta ação, entretanto, não exclui a relevância de nenhum procedimento estabelecido dentro das práticas de segurança, como por exemplo, as inspeções, leitura da instrumentação, controle de deformação, etc., garantindo uma maior estabilidade e seguridade para a estrutura e para as pessoas direta e indiretamente envolvidas nas atividades.</a:t>
            </a:r>
          </a:p>
          <a:p>
            <a:pPr marL="0" indent="0" algn="just" rtl="0" fontAlgn="base">
              <a:lnSpc>
                <a:spcPct val="100000"/>
              </a:lnSpc>
              <a:buNone/>
            </a:pPr>
            <a:endParaRPr lang="pt-BR" sz="1800" dirty="0">
              <a:solidFill>
                <a:schemeClr val="bg2">
                  <a:lumMod val="10000"/>
                </a:schemeClr>
              </a:solidFill>
            </a:endParaRPr>
          </a:p>
        </p:txBody>
      </p:sp>
      <p:sp>
        <p:nvSpPr>
          <p:cNvPr id="29" name="Título 1">
            <a:extLst>
              <a:ext uri="{FF2B5EF4-FFF2-40B4-BE49-F238E27FC236}">
                <a16:creationId xmlns:a16="http://schemas.microsoft.com/office/drawing/2014/main" id="{4AE64007-2BC9-45F7-9514-8BD2203A4D19}"/>
              </a:ext>
            </a:extLst>
          </p:cNvPr>
          <p:cNvSpPr txBox="1">
            <a:spLocks/>
          </p:cNvSpPr>
          <p:nvPr/>
        </p:nvSpPr>
        <p:spPr>
          <a:xfrm>
            <a:off x="358312" y="2299387"/>
            <a:ext cx="4072092" cy="340329"/>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000">
                <a:effectLst/>
                <a:latin typeface="Segoe UI Semibold"/>
                <a:ea typeface="Calibri" panose="020F0502020204030204" pitchFamily="34" charset="0"/>
                <a:cs typeface="Segoe UI Semibold"/>
              </a:rPr>
              <a:t>Sistema de alerta</a:t>
            </a:r>
            <a:endParaRPr lang="pt-BR" sz="2800" b="1">
              <a:latin typeface="Segoe UI Semibold"/>
              <a:cs typeface="Segoe UI Semibold"/>
            </a:endParaRPr>
          </a:p>
        </p:txBody>
      </p:sp>
      <p:sp>
        <p:nvSpPr>
          <p:cNvPr id="30" name="Elipse 29">
            <a:extLst>
              <a:ext uri="{FF2B5EF4-FFF2-40B4-BE49-F238E27FC236}">
                <a16:creationId xmlns:a16="http://schemas.microsoft.com/office/drawing/2014/main" id="{F4889E52-321D-4FBE-9236-02F8EB4555B7}"/>
              </a:ext>
            </a:extLst>
          </p:cNvPr>
          <p:cNvSpPr/>
          <p:nvPr/>
        </p:nvSpPr>
        <p:spPr>
          <a:xfrm>
            <a:off x="2835021" y="8510694"/>
            <a:ext cx="1450334" cy="1450334"/>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áfico 30" descr="Sirene com preenchimento sólido">
            <a:extLst>
              <a:ext uri="{FF2B5EF4-FFF2-40B4-BE49-F238E27FC236}">
                <a16:creationId xmlns:a16="http://schemas.microsoft.com/office/drawing/2014/main" id="{4FF488C4-236F-43F1-A852-4A4271317A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8274" y="8733705"/>
            <a:ext cx="1013349" cy="1013349"/>
          </a:xfrm>
          <a:prstGeom prst="rect">
            <a:avLst/>
          </a:prstGeom>
        </p:spPr>
      </p:pic>
      <p:grpSp>
        <p:nvGrpSpPr>
          <p:cNvPr id="18" name="Agrupar 17">
            <a:extLst>
              <a:ext uri="{FF2B5EF4-FFF2-40B4-BE49-F238E27FC236}">
                <a16:creationId xmlns:a16="http://schemas.microsoft.com/office/drawing/2014/main" id="{3F03E7DD-B0C3-4AE5-8717-5226F80AB106}"/>
              </a:ext>
            </a:extLst>
          </p:cNvPr>
          <p:cNvGrpSpPr/>
          <p:nvPr/>
        </p:nvGrpSpPr>
        <p:grpSpPr>
          <a:xfrm>
            <a:off x="3196567" y="11323064"/>
            <a:ext cx="647745" cy="647745"/>
            <a:chOff x="3105127" y="11323064"/>
            <a:chExt cx="647745" cy="647745"/>
          </a:xfrm>
        </p:grpSpPr>
        <p:sp>
          <p:nvSpPr>
            <p:cNvPr id="20" name="Oval 6">
              <a:hlinkClick r:id="rId5" action="ppaction://hlinksldjump"/>
              <a:extLst>
                <a:ext uri="{FF2B5EF4-FFF2-40B4-BE49-F238E27FC236}">
                  <a16:creationId xmlns:a16="http://schemas.microsoft.com/office/drawing/2014/main" id="{A4E8F436-722C-47CF-A7A5-D3AD96DE52D3}"/>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7" name="Agrupar 26">
              <a:extLst>
                <a:ext uri="{FF2B5EF4-FFF2-40B4-BE49-F238E27FC236}">
                  <a16:creationId xmlns:a16="http://schemas.microsoft.com/office/drawing/2014/main" id="{90E9CCEB-5CB1-4FFB-B95E-AA67BE3AC4BC}"/>
                </a:ext>
              </a:extLst>
            </p:cNvPr>
            <p:cNvGrpSpPr/>
            <p:nvPr/>
          </p:nvGrpSpPr>
          <p:grpSpPr>
            <a:xfrm>
              <a:off x="3267363" y="11527957"/>
              <a:ext cx="323273" cy="238049"/>
              <a:chOff x="-1866900" y="8425296"/>
              <a:chExt cx="762000" cy="561109"/>
            </a:xfrm>
          </p:grpSpPr>
          <p:sp>
            <p:nvSpPr>
              <p:cNvPr id="28" name="Retângulo Arredondado 8">
                <a:extLst>
                  <a:ext uri="{FF2B5EF4-FFF2-40B4-BE49-F238E27FC236}">
                    <a16:creationId xmlns:a16="http://schemas.microsoft.com/office/drawing/2014/main" id="{5FA37CE0-F66C-4E47-A732-7B7455D98878}"/>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Arredondado 9">
                <a:extLst>
                  <a:ext uri="{FF2B5EF4-FFF2-40B4-BE49-F238E27FC236}">
                    <a16:creationId xmlns:a16="http://schemas.microsoft.com/office/drawing/2014/main" id="{6CE1E7C3-B142-4255-B6CB-EF373E12BB52}"/>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tângulo Arredondado 10">
                <a:extLst>
                  <a:ext uri="{FF2B5EF4-FFF2-40B4-BE49-F238E27FC236}">
                    <a16:creationId xmlns:a16="http://schemas.microsoft.com/office/drawing/2014/main" id="{4222926E-07F6-47FD-A525-2FE01035AD96}"/>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
        <p:nvSpPr>
          <p:cNvPr id="17" name="Elipse 16">
            <a:extLst>
              <a:ext uri="{FF2B5EF4-FFF2-40B4-BE49-F238E27FC236}">
                <a16:creationId xmlns:a16="http://schemas.microsoft.com/office/drawing/2014/main" id="{103F8B4B-A9A1-4E04-9BB3-C41D9BBC2FE7}"/>
              </a:ext>
            </a:extLst>
          </p:cNvPr>
          <p:cNvSpPr/>
          <p:nvPr/>
        </p:nvSpPr>
        <p:spPr>
          <a:xfrm>
            <a:off x="750741" y="8557838"/>
            <a:ext cx="1450334" cy="1450334"/>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áfico 20" descr="Sirene com preenchimento sólido">
            <a:extLst>
              <a:ext uri="{FF2B5EF4-FFF2-40B4-BE49-F238E27FC236}">
                <a16:creationId xmlns:a16="http://schemas.microsoft.com/office/drawing/2014/main" id="{5788FD05-A456-40B6-B0E6-A1BE524E79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994" y="8780849"/>
            <a:ext cx="1013349" cy="1013349"/>
          </a:xfrm>
          <a:prstGeom prst="rect">
            <a:avLst/>
          </a:prstGeom>
        </p:spPr>
      </p:pic>
      <p:sp>
        <p:nvSpPr>
          <p:cNvPr id="22" name="Elipse 21">
            <a:extLst>
              <a:ext uri="{FF2B5EF4-FFF2-40B4-BE49-F238E27FC236}">
                <a16:creationId xmlns:a16="http://schemas.microsoft.com/office/drawing/2014/main" id="{55013957-A09F-4A78-8437-2F84173AAF9A}"/>
              </a:ext>
            </a:extLst>
          </p:cNvPr>
          <p:cNvSpPr/>
          <p:nvPr/>
        </p:nvSpPr>
        <p:spPr>
          <a:xfrm>
            <a:off x="4778667" y="8510693"/>
            <a:ext cx="1450334" cy="1450334"/>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áfico 22" descr="Sirene com preenchimento sólido">
            <a:extLst>
              <a:ext uri="{FF2B5EF4-FFF2-40B4-BE49-F238E27FC236}">
                <a16:creationId xmlns:a16="http://schemas.microsoft.com/office/drawing/2014/main" id="{A922390F-3CA3-448A-9E5C-F46ED349C8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81920" y="8733704"/>
            <a:ext cx="1013349" cy="1013349"/>
          </a:xfrm>
          <a:prstGeom prst="rect">
            <a:avLst/>
          </a:prstGeom>
        </p:spPr>
      </p:pic>
      <p:sp>
        <p:nvSpPr>
          <p:cNvPr id="24" name="CaixaDeTexto 23">
            <a:extLst>
              <a:ext uri="{FF2B5EF4-FFF2-40B4-BE49-F238E27FC236}">
                <a16:creationId xmlns:a16="http://schemas.microsoft.com/office/drawing/2014/main" id="{3F6BC50B-10F3-4919-B248-53AA7D70C04A}"/>
              </a:ext>
            </a:extLst>
          </p:cNvPr>
          <p:cNvSpPr txBox="1"/>
          <p:nvPr/>
        </p:nvSpPr>
        <p:spPr>
          <a:xfrm>
            <a:off x="358312" y="508877"/>
            <a:ext cx="6141375" cy="1754326"/>
          </a:xfrm>
          <a:prstGeom prst="rect">
            <a:avLst/>
          </a:prstGeom>
          <a:noFill/>
        </p:spPr>
        <p:txBody>
          <a:bodyPr wrap="square">
            <a:spAutoFit/>
          </a:bodyPr>
          <a:lstStyle/>
          <a:p>
            <a:pPr marL="0" indent="0" algn="just">
              <a:buNone/>
            </a:pPr>
            <a:r>
              <a:rPr lang="pt-BR" sz="1800" dirty="0">
                <a:solidFill>
                  <a:schemeClr val="bg2">
                    <a:lumMod val="10000"/>
                  </a:schemeClr>
                </a:solidFill>
              </a:rPr>
              <a:t>Além disso, cabe a estes profissionais auxiliar o comitê gestor do PAEBM a contatar os órgãos municipais de emergência, como a Defesa Civil, o Corpo de Bombeiros, a Polícia Militar, bem como Hospitais e, até mesmo, canais de comunicação, como as rádios locais em caso de emergência extrema.</a:t>
            </a:r>
            <a:endParaRPr lang="pt-BR" sz="1800" dirty="0">
              <a:solidFill>
                <a:schemeClr val="bg2">
                  <a:lumMod val="10000"/>
                </a:schemeClr>
              </a:solidFill>
              <a:cs typeface="Segoe UI Semilight"/>
            </a:endParaRPr>
          </a:p>
        </p:txBody>
      </p:sp>
    </p:spTree>
    <p:extLst>
      <p:ext uri="{BB962C8B-B14F-4D97-AF65-F5344CB8AC3E}">
        <p14:creationId xmlns:p14="http://schemas.microsoft.com/office/powerpoint/2010/main" val="4029461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F5571F9-76DC-184A-A70C-042D9C9CA7EA}"/>
              </a:ext>
            </a:extLst>
          </p:cNvPr>
          <p:cNvPicPr>
            <a:picLocks noChangeAspect="1"/>
          </p:cNvPicPr>
          <p:nvPr/>
        </p:nvPicPr>
        <p:blipFill>
          <a:blip r:embed="rId3"/>
          <a:stretch>
            <a:fillRect/>
          </a:stretch>
        </p:blipFill>
        <p:spPr>
          <a:xfrm>
            <a:off x="5640170" y="110079"/>
            <a:ext cx="927466" cy="135637"/>
          </a:xfrm>
          <a:prstGeom prst="rect">
            <a:avLst/>
          </a:prstGeom>
        </p:spPr>
      </p:pic>
      <p:sp>
        <p:nvSpPr>
          <p:cNvPr id="11" name="AutoShape 4">
            <a:extLst>
              <a:ext uri="{FF2B5EF4-FFF2-40B4-BE49-F238E27FC236}">
                <a16:creationId xmlns:a16="http://schemas.microsoft.com/office/drawing/2014/main" id="{45DF8A44-716B-4136-8D4B-1D216A8C63D5}"/>
              </a:ext>
            </a:extLst>
          </p:cNvPr>
          <p:cNvSpPr>
            <a:spLocks noChangeAspect="1" noChangeArrowheads="1"/>
          </p:cNvSpPr>
          <p:nvPr/>
        </p:nvSpPr>
        <p:spPr bwMode="auto">
          <a:xfrm>
            <a:off x="3245303" y="0"/>
            <a:ext cx="1950766" cy="19507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pt-BR" sz="1013"/>
          </a:p>
        </p:txBody>
      </p:sp>
      <p:sp>
        <p:nvSpPr>
          <p:cNvPr id="16" name="Espaço Reservado para Conteúdo 2">
            <a:extLst>
              <a:ext uri="{FF2B5EF4-FFF2-40B4-BE49-F238E27FC236}">
                <a16:creationId xmlns:a16="http://schemas.microsoft.com/office/drawing/2014/main" id="{19F4D164-A110-479B-B854-361F40AEE227}"/>
              </a:ext>
            </a:extLst>
          </p:cNvPr>
          <p:cNvSpPr txBox="1">
            <a:spLocks/>
          </p:cNvSpPr>
          <p:nvPr/>
        </p:nvSpPr>
        <p:spPr>
          <a:xfrm>
            <a:off x="449751" y="619959"/>
            <a:ext cx="6141375" cy="561470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lnSpc>
                <a:spcPct val="100000"/>
              </a:lnSpc>
              <a:buNone/>
            </a:pPr>
            <a:r>
              <a:rPr lang="pt-BR" sz="1800" dirty="0">
                <a:solidFill>
                  <a:schemeClr val="bg2">
                    <a:lumMod val="10000"/>
                  </a:schemeClr>
                </a:solidFill>
              </a:rPr>
              <a:t>Quando detectada uma situação de emergência de Nível 02 ou 03, os sistemas de aviso e alerta serão acionados sob a ordem do </a:t>
            </a:r>
            <a:r>
              <a:rPr lang="pt-BR" sz="1800" dirty="0">
                <a:latin typeface="Segoe UI Semibold"/>
                <a:cs typeface="Segoe UI Semibold"/>
              </a:rPr>
              <a:t>Coordenador Geral do</a:t>
            </a:r>
            <a:r>
              <a:rPr lang="pt-BR" sz="1800" dirty="0"/>
              <a:t> </a:t>
            </a:r>
            <a:r>
              <a:rPr lang="pt-BR" sz="1800" dirty="0">
                <a:latin typeface="Segoe UI Semibold"/>
                <a:cs typeface="Segoe UI Semibold"/>
              </a:rPr>
              <a:t>PAEBM, </a:t>
            </a:r>
            <a:r>
              <a:rPr lang="pt-BR" sz="1800" dirty="0">
                <a:solidFill>
                  <a:schemeClr val="bg1">
                    <a:lumMod val="10000"/>
                  </a:schemeClr>
                </a:solidFill>
                <a:cs typeface="Segoe UI Semibold"/>
              </a:rPr>
              <a:t>ou, em sua ausência, pelo seu</a:t>
            </a:r>
            <a:r>
              <a:rPr lang="pt-BR" sz="1800" dirty="0">
                <a:latin typeface="Segoe UI Semibold"/>
                <a:cs typeface="Segoe UI Semibold"/>
              </a:rPr>
              <a:t> Suplente, </a:t>
            </a:r>
            <a:r>
              <a:rPr lang="pt-BR" sz="1800" dirty="0">
                <a:solidFill>
                  <a:schemeClr val="bg2">
                    <a:lumMod val="10000"/>
                  </a:schemeClr>
                </a:solidFill>
              </a:rPr>
              <a:t>que devem estar preparados para tomar as decisões de maneira rápida e eficiente e implantar as medidas necessárias, com o objetivo de minimizar os danos à vida, ao meio ambiente e ao patrimônio sociocultural.</a:t>
            </a:r>
          </a:p>
          <a:p>
            <a:pPr marL="0" indent="0" algn="just" fontAlgn="base">
              <a:lnSpc>
                <a:spcPct val="100000"/>
              </a:lnSpc>
              <a:buNone/>
            </a:pPr>
            <a:r>
              <a:rPr lang="pt-BR" sz="1800" dirty="0">
                <a:solidFill>
                  <a:schemeClr val="bg1">
                    <a:lumMod val="10000"/>
                  </a:schemeClr>
                </a:solidFill>
                <a:latin typeface="Segoe UI Semilight"/>
                <a:cs typeface="Segoe UI Semibold"/>
              </a:rPr>
              <a:t>Nestas situações emergenciais, além do acionamento das sirenes, avisos de evacuação serão realizados para os funcionários e populações vulneráveis através de alarmes domésticos (telefones fixos e celulares), rádio, jornal, televisão e avisos pessoais (porta a porta).</a:t>
            </a:r>
          </a:p>
          <a:p>
            <a:pPr marL="0" indent="0" algn="just" fontAlgn="base">
              <a:lnSpc>
                <a:spcPct val="100000"/>
              </a:lnSpc>
              <a:buNone/>
            </a:pPr>
            <a:r>
              <a:rPr lang="pt-BR" sz="1800" dirty="0">
                <a:solidFill>
                  <a:schemeClr val="bg1">
                    <a:lumMod val="10000"/>
                  </a:schemeClr>
                </a:solidFill>
                <a:latin typeface="Segoe UI Semilight"/>
                <a:cs typeface="Segoe UI Semibold"/>
              </a:rPr>
              <a:t>Vale ressaltar que, a partir de uma situação de emergência de Nível 02, a Itaminas em conjunto com a Defesa Civil realizará avaliação técnica para eventual evacuação preventiva das populações vulneráveis inseridas na Zona de </a:t>
            </a:r>
            <a:r>
              <a:rPr lang="pt-BR" sz="1800" dirty="0" err="1">
                <a:solidFill>
                  <a:schemeClr val="bg1">
                    <a:lumMod val="10000"/>
                  </a:schemeClr>
                </a:solidFill>
                <a:latin typeface="Segoe UI Semilight"/>
                <a:cs typeface="Segoe UI Semibold"/>
              </a:rPr>
              <a:t>Autossalvamento</a:t>
            </a:r>
            <a:r>
              <a:rPr lang="pt-BR" sz="1800" dirty="0">
                <a:solidFill>
                  <a:schemeClr val="bg1">
                    <a:lumMod val="10000"/>
                  </a:schemeClr>
                </a:solidFill>
                <a:latin typeface="Segoe UI Semilight"/>
                <a:cs typeface="Segoe UI Semibold"/>
              </a:rPr>
              <a:t> - ZAS, bem como funcionários e terceiros, em ação conjunta com os órgãos externos responsáveis, de maneira a prezar pela segurança e integridade das pessoas. </a:t>
            </a:r>
          </a:p>
        </p:txBody>
      </p:sp>
      <p:sp>
        <p:nvSpPr>
          <p:cNvPr id="28" name="Espaço Reservado para Conteúdo 2">
            <a:extLst>
              <a:ext uri="{FF2B5EF4-FFF2-40B4-BE49-F238E27FC236}">
                <a16:creationId xmlns:a16="http://schemas.microsoft.com/office/drawing/2014/main" id="{7843DE52-FAEB-49F8-A376-1586FA927E75}"/>
              </a:ext>
            </a:extLst>
          </p:cNvPr>
          <p:cNvSpPr txBox="1">
            <a:spLocks/>
          </p:cNvSpPr>
          <p:nvPr/>
        </p:nvSpPr>
        <p:spPr>
          <a:xfrm>
            <a:off x="1204501" y="6423579"/>
            <a:ext cx="5279621" cy="8385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buNone/>
            </a:pPr>
            <a:r>
              <a:rPr lang="pt-BR" sz="1800" i="1">
                <a:solidFill>
                  <a:schemeClr val="tx2"/>
                </a:solidFill>
                <a:latin typeface="Segoe UI Semibold" panose="020B0702040204020203" pitchFamily="34" charset="0"/>
                <a:cs typeface="Segoe UI Semibold" panose="020B0702040204020203" pitchFamily="34" charset="0"/>
              </a:rPr>
              <a:t>Se você escutar a sirene tocar, identifique a Rota de Fuga mais próxima e chegue ao Ponto de Encontro. Aguarde o resgate!</a:t>
            </a:r>
          </a:p>
        </p:txBody>
      </p:sp>
      <p:pic>
        <p:nvPicPr>
          <p:cNvPr id="3" name="Gráfico 2" descr="Aviso com preenchimento sólido">
            <a:extLst>
              <a:ext uri="{FF2B5EF4-FFF2-40B4-BE49-F238E27FC236}">
                <a16:creationId xmlns:a16="http://schemas.microsoft.com/office/drawing/2014/main" id="{E01A9D1F-7106-4E70-8AC5-60BD2AC8DE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8005" y="6559324"/>
            <a:ext cx="608595" cy="608595"/>
          </a:xfrm>
          <a:prstGeom prst="rect">
            <a:avLst/>
          </a:prstGeom>
        </p:spPr>
      </p:pic>
      <p:sp>
        <p:nvSpPr>
          <p:cNvPr id="24" name="Espaço Reservado para Conteúdo 2">
            <a:extLst>
              <a:ext uri="{FF2B5EF4-FFF2-40B4-BE49-F238E27FC236}">
                <a16:creationId xmlns:a16="http://schemas.microsoft.com/office/drawing/2014/main" id="{570CB360-7E9C-43B3-8A57-7B7C47CD377B}"/>
              </a:ext>
            </a:extLst>
          </p:cNvPr>
          <p:cNvSpPr txBox="1">
            <a:spLocks/>
          </p:cNvSpPr>
          <p:nvPr/>
        </p:nvSpPr>
        <p:spPr>
          <a:xfrm>
            <a:off x="355665" y="7972941"/>
            <a:ext cx="6141375" cy="28823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lnSpc>
                <a:spcPct val="100000"/>
              </a:lnSpc>
              <a:buNone/>
            </a:pPr>
            <a:r>
              <a:rPr lang="pt-BR" sz="1800">
                <a:solidFill>
                  <a:schemeClr val="bg2">
                    <a:lumMod val="10000"/>
                  </a:schemeClr>
                </a:solidFill>
              </a:rPr>
              <a:t>As rotas de fuga são </a:t>
            </a:r>
            <a:r>
              <a:rPr lang="pt-BR" sz="1800">
                <a:latin typeface="Segoe UI Semibold" panose="020B0702040204020203" pitchFamily="34" charset="0"/>
                <a:cs typeface="Segoe UI Semibold" panose="020B0702040204020203" pitchFamily="34" charset="0"/>
              </a:rPr>
              <a:t>caminhos rápidos</a:t>
            </a:r>
            <a:r>
              <a:rPr lang="pt-BR" sz="1800"/>
              <a:t> </a:t>
            </a:r>
            <a:r>
              <a:rPr lang="pt-BR" sz="1800">
                <a:solidFill>
                  <a:schemeClr val="bg2">
                    <a:lumMod val="10000"/>
                  </a:schemeClr>
                </a:solidFill>
              </a:rPr>
              <a:t>que, em casos de emergência, </a:t>
            </a:r>
            <a:r>
              <a:rPr lang="pt-BR" sz="1800">
                <a:latin typeface="Segoe UI Semibold" panose="020B0702040204020203" pitchFamily="34" charset="0"/>
                <a:cs typeface="Segoe UI Semibold" panose="020B0702040204020203" pitchFamily="34" charset="0"/>
              </a:rPr>
              <a:t>darão acesso aos pontos de encontro</a:t>
            </a:r>
            <a:r>
              <a:rPr lang="pt-BR" sz="1800">
                <a:solidFill>
                  <a:schemeClr val="bg2">
                    <a:lumMod val="10000"/>
                  </a:schemeClr>
                </a:solidFill>
              </a:rPr>
              <a:t>. Elas devem ser de conhecimento da comunidade local e dos colaboradores, possuir condições adequadas para locomoção das pessoas, serem </a:t>
            </a:r>
            <a:r>
              <a:rPr lang="pt-BR" sz="1800">
                <a:latin typeface="Segoe UI Semibold" panose="020B0702040204020203" pitchFamily="34" charset="0"/>
                <a:cs typeface="Segoe UI Semibold" panose="020B0702040204020203" pitchFamily="34" charset="0"/>
              </a:rPr>
              <a:t>sinalizadas por placas indicativas da direção do ponto de encontro </a:t>
            </a:r>
            <a:r>
              <a:rPr lang="pt-BR" sz="1800">
                <a:solidFill>
                  <a:schemeClr val="bg2">
                    <a:lumMod val="10000"/>
                  </a:schemeClr>
                </a:solidFill>
              </a:rPr>
              <a:t>mais próximo. As placas devem estar estrategicamente instaladas no alcance visual de todos e a cada mudança de direção no trajeto, de modo que do ponto de instalação de uma placa seja possível a visualização da outra.</a:t>
            </a:r>
          </a:p>
        </p:txBody>
      </p:sp>
      <p:sp>
        <p:nvSpPr>
          <p:cNvPr id="25" name="Título 1">
            <a:extLst>
              <a:ext uri="{FF2B5EF4-FFF2-40B4-BE49-F238E27FC236}">
                <a16:creationId xmlns:a16="http://schemas.microsoft.com/office/drawing/2014/main" id="{E50DFCC1-2948-40D1-BEA3-DB58A7F2646D}"/>
              </a:ext>
            </a:extLst>
          </p:cNvPr>
          <p:cNvSpPr txBox="1">
            <a:spLocks/>
          </p:cNvSpPr>
          <p:nvPr/>
        </p:nvSpPr>
        <p:spPr>
          <a:xfrm>
            <a:off x="355665" y="7522618"/>
            <a:ext cx="5826256" cy="3403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000">
                <a:effectLst/>
                <a:latin typeface="Segoe UI Semibold" panose="020B0702040204020203" pitchFamily="34" charset="0"/>
                <a:ea typeface="Calibri" panose="020F0502020204030204" pitchFamily="34" charset="0"/>
              </a:rPr>
              <a:t>Rotas de Fuga</a:t>
            </a:r>
            <a:endParaRPr lang="pt-BR" sz="2800" b="1">
              <a:latin typeface="Bahnschrift" panose="020B0502040204020203" pitchFamily="34" charset="0"/>
              <a:cs typeface="Times New Roman" panose="02020603050405020304" pitchFamily="18" charset="0"/>
            </a:endParaRPr>
          </a:p>
        </p:txBody>
      </p:sp>
      <p:grpSp>
        <p:nvGrpSpPr>
          <p:cNvPr id="22" name="Agrupar 21">
            <a:extLst>
              <a:ext uri="{FF2B5EF4-FFF2-40B4-BE49-F238E27FC236}">
                <a16:creationId xmlns:a16="http://schemas.microsoft.com/office/drawing/2014/main" id="{E376581A-DCB1-45A7-8B5A-70845E879E1F}"/>
              </a:ext>
            </a:extLst>
          </p:cNvPr>
          <p:cNvGrpSpPr/>
          <p:nvPr/>
        </p:nvGrpSpPr>
        <p:grpSpPr>
          <a:xfrm>
            <a:off x="3196567" y="11323064"/>
            <a:ext cx="647745" cy="647745"/>
            <a:chOff x="3105127" y="11323064"/>
            <a:chExt cx="647745" cy="647745"/>
          </a:xfrm>
        </p:grpSpPr>
        <p:sp>
          <p:nvSpPr>
            <p:cNvPr id="23" name="Oval 6">
              <a:hlinkClick r:id="rId6" action="ppaction://hlinksldjump"/>
              <a:extLst>
                <a:ext uri="{FF2B5EF4-FFF2-40B4-BE49-F238E27FC236}">
                  <a16:creationId xmlns:a16="http://schemas.microsoft.com/office/drawing/2014/main" id="{366343EB-BAC7-4664-AD5C-7606F21BC8C7}"/>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6" name="Agrupar 25">
              <a:extLst>
                <a:ext uri="{FF2B5EF4-FFF2-40B4-BE49-F238E27FC236}">
                  <a16:creationId xmlns:a16="http://schemas.microsoft.com/office/drawing/2014/main" id="{0E3307A8-2392-4A25-BB70-CA2B3F5AA35D}"/>
                </a:ext>
              </a:extLst>
            </p:cNvPr>
            <p:cNvGrpSpPr/>
            <p:nvPr/>
          </p:nvGrpSpPr>
          <p:grpSpPr>
            <a:xfrm>
              <a:off x="3267363" y="11527957"/>
              <a:ext cx="323273" cy="238049"/>
              <a:chOff x="-1866900" y="8425296"/>
              <a:chExt cx="762000" cy="561109"/>
            </a:xfrm>
          </p:grpSpPr>
          <p:sp>
            <p:nvSpPr>
              <p:cNvPr id="27" name="Retângulo Arredondado 8">
                <a:extLst>
                  <a:ext uri="{FF2B5EF4-FFF2-40B4-BE49-F238E27FC236}">
                    <a16:creationId xmlns:a16="http://schemas.microsoft.com/office/drawing/2014/main" id="{F870CAB3-7E6B-494C-B884-7CE2613B3E30}"/>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Arredondado 9">
                <a:extLst>
                  <a:ext uri="{FF2B5EF4-FFF2-40B4-BE49-F238E27FC236}">
                    <a16:creationId xmlns:a16="http://schemas.microsoft.com/office/drawing/2014/main" id="{9D14AFCD-9223-4577-9646-9966CC3FDD4B}"/>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Arredondado 10">
                <a:extLst>
                  <a:ext uri="{FF2B5EF4-FFF2-40B4-BE49-F238E27FC236}">
                    <a16:creationId xmlns:a16="http://schemas.microsoft.com/office/drawing/2014/main" id="{84675C26-E95A-4D97-9896-778DF0FB9EFC}"/>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3509012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F5571F9-76DC-184A-A70C-042D9C9CA7EA}"/>
              </a:ext>
            </a:extLst>
          </p:cNvPr>
          <p:cNvPicPr>
            <a:picLocks noChangeAspect="1"/>
          </p:cNvPicPr>
          <p:nvPr/>
        </p:nvPicPr>
        <p:blipFill>
          <a:blip r:embed="rId3"/>
          <a:stretch>
            <a:fillRect/>
          </a:stretch>
        </p:blipFill>
        <p:spPr>
          <a:xfrm>
            <a:off x="5640170" y="110079"/>
            <a:ext cx="927466" cy="135637"/>
          </a:xfrm>
          <a:prstGeom prst="rect">
            <a:avLst/>
          </a:prstGeom>
        </p:spPr>
      </p:pic>
      <p:sp>
        <p:nvSpPr>
          <p:cNvPr id="11" name="AutoShape 4">
            <a:extLst>
              <a:ext uri="{FF2B5EF4-FFF2-40B4-BE49-F238E27FC236}">
                <a16:creationId xmlns:a16="http://schemas.microsoft.com/office/drawing/2014/main" id="{45DF8A44-716B-4136-8D4B-1D216A8C63D5}"/>
              </a:ext>
            </a:extLst>
          </p:cNvPr>
          <p:cNvSpPr>
            <a:spLocks noChangeAspect="1" noChangeArrowheads="1"/>
          </p:cNvSpPr>
          <p:nvPr/>
        </p:nvSpPr>
        <p:spPr bwMode="auto">
          <a:xfrm>
            <a:off x="3245303" y="0"/>
            <a:ext cx="1950766" cy="19507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pt-BR" sz="1013"/>
          </a:p>
        </p:txBody>
      </p:sp>
      <p:sp>
        <p:nvSpPr>
          <p:cNvPr id="15" name="Espaço Reservado para Conteúdo 2">
            <a:extLst>
              <a:ext uri="{FF2B5EF4-FFF2-40B4-BE49-F238E27FC236}">
                <a16:creationId xmlns:a16="http://schemas.microsoft.com/office/drawing/2014/main" id="{C2597A56-FA53-4236-AF13-78869B85FF35}"/>
              </a:ext>
            </a:extLst>
          </p:cNvPr>
          <p:cNvSpPr txBox="1">
            <a:spLocks/>
          </p:cNvSpPr>
          <p:nvPr/>
        </p:nvSpPr>
        <p:spPr>
          <a:xfrm>
            <a:off x="426260" y="976908"/>
            <a:ext cx="6141375" cy="186193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lnSpc>
                <a:spcPct val="100000"/>
              </a:lnSpc>
              <a:buNone/>
            </a:pPr>
            <a:r>
              <a:rPr lang="pt-BR" sz="1800">
                <a:solidFill>
                  <a:schemeClr val="bg2">
                    <a:lumMod val="10000"/>
                  </a:schemeClr>
                </a:solidFill>
              </a:rPr>
              <a:t>Os</a:t>
            </a:r>
            <a:r>
              <a:rPr lang="pt-BR" sz="1800">
                <a:solidFill>
                  <a:schemeClr val="accent4">
                    <a:lumMod val="75000"/>
                  </a:schemeClr>
                </a:solidFill>
              </a:rPr>
              <a:t> </a:t>
            </a:r>
            <a:r>
              <a:rPr lang="pt-BR" sz="1800">
                <a:latin typeface="Segoe UI Semibold"/>
                <a:cs typeface="Segoe UI Semibold"/>
              </a:rPr>
              <a:t>pontos de encontro</a:t>
            </a:r>
            <a:r>
              <a:rPr lang="pt-BR" sz="1800">
                <a:solidFill>
                  <a:schemeClr val="accent4">
                    <a:lumMod val="75000"/>
                  </a:schemeClr>
                </a:solidFill>
              </a:rPr>
              <a:t>, </a:t>
            </a:r>
            <a:r>
              <a:rPr lang="pt-BR" sz="1800">
                <a:solidFill>
                  <a:schemeClr val="bg2">
                    <a:lumMod val="10000"/>
                  </a:schemeClr>
                </a:solidFill>
              </a:rPr>
              <a:t>assim como as rotas de fuga, estão localizados </a:t>
            </a:r>
            <a:r>
              <a:rPr lang="pt-BR" sz="1800">
                <a:latin typeface="Segoe UI Semibold"/>
                <a:cs typeface="Segoe UI Semibold"/>
              </a:rPr>
              <a:t>fora da mancha inundação</a:t>
            </a:r>
            <a:r>
              <a:rPr lang="pt-BR" sz="1800">
                <a:solidFill>
                  <a:schemeClr val="accent4">
                    <a:lumMod val="75000"/>
                  </a:schemeClr>
                </a:solidFill>
              </a:rPr>
              <a:t>, </a:t>
            </a:r>
            <a:r>
              <a:rPr lang="pt-BR" sz="1800">
                <a:solidFill>
                  <a:schemeClr val="bg2">
                    <a:lumMod val="10000"/>
                  </a:schemeClr>
                </a:solidFill>
              </a:rPr>
              <a:t>garantindo assim a segurança de funcionários e da população do entorno da barragem de mineração. Neles devem ser colocadas </a:t>
            </a:r>
            <a:r>
              <a:rPr lang="pt-BR" sz="1800">
                <a:latin typeface="Segoe UI Semibold"/>
                <a:cs typeface="Segoe UI Semibold"/>
              </a:rPr>
              <a:t>placas informativas </a:t>
            </a:r>
            <a:r>
              <a:rPr lang="pt-BR" sz="1800">
                <a:solidFill>
                  <a:schemeClr val="bg2">
                    <a:lumMod val="10000"/>
                  </a:schemeClr>
                </a:solidFill>
              </a:rPr>
              <a:t>com os números de telefone de órgãos de emergência, recomendações à população e outras orientações de autopreservação</a:t>
            </a:r>
            <a:r>
              <a:rPr lang="pt-BR" sz="1800">
                <a:solidFill>
                  <a:schemeClr val="accent4">
                    <a:lumMod val="75000"/>
                  </a:schemeClr>
                </a:solidFill>
              </a:rPr>
              <a:t>.</a:t>
            </a:r>
          </a:p>
        </p:txBody>
      </p:sp>
      <p:sp>
        <p:nvSpPr>
          <p:cNvPr id="18" name="Título 1">
            <a:extLst>
              <a:ext uri="{FF2B5EF4-FFF2-40B4-BE49-F238E27FC236}">
                <a16:creationId xmlns:a16="http://schemas.microsoft.com/office/drawing/2014/main" id="{274E176C-C283-4F87-8451-139ADFF63D05}"/>
              </a:ext>
            </a:extLst>
          </p:cNvPr>
          <p:cNvSpPr txBox="1">
            <a:spLocks/>
          </p:cNvSpPr>
          <p:nvPr/>
        </p:nvSpPr>
        <p:spPr>
          <a:xfrm>
            <a:off x="250815" y="562788"/>
            <a:ext cx="5826256" cy="3403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000">
                <a:effectLst/>
                <a:latin typeface="Segoe UI Semibold" panose="020B0702040204020203" pitchFamily="34" charset="0"/>
                <a:ea typeface="Calibri" panose="020F0502020204030204" pitchFamily="34" charset="0"/>
              </a:rPr>
              <a:t>Pontos de Encontro</a:t>
            </a:r>
            <a:endParaRPr lang="pt-BR" sz="2800" b="1">
              <a:latin typeface="Bahnschrift" panose="020B0502040204020203" pitchFamily="34" charset="0"/>
              <a:cs typeface="Times New Roman" panose="02020603050405020304" pitchFamily="18" charset="0"/>
            </a:endParaRPr>
          </a:p>
        </p:txBody>
      </p:sp>
      <p:sp>
        <p:nvSpPr>
          <p:cNvPr id="35" name="Espaço Reservado para Conteúdo 2">
            <a:extLst>
              <a:ext uri="{FF2B5EF4-FFF2-40B4-BE49-F238E27FC236}">
                <a16:creationId xmlns:a16="http://schemas.microsoft.com/office/drawing/2014/main" id="{FA127A36-B892-4CE6-821F-0E96E42AE1B1}"/>
              </a:ext>
            </a:extLst>
          </p:cNvPr>
          <p:cNvSpPr txBox="1">
            <a:spLocks/>
          </p:cNvSpPr>
          <p:nvPr/>
        </p:nvSpPr>
        <p:spPr>
          <a:xfrm>
            <a:off x="426260" y="3054051"/>
            <a:ext cx="6141375" cy="64480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lnSpc>
                <a:spcPct val="100000"/>
              </a:lnSpc>
              <a:buNone/>
            </a:pPr>
            <a:r>
              <a:rPr lang="pt-BR" sz="1800" dirty="0">
                <a:solidFill>
                  <a:schemeClr val="bg2">
                    <a:lumMod val="10000"/>
                  </a:schemeClr>
                </a:solidFill>
              </a:rPr>
              <a:t>Abaixo seguem os mapas com destaque os pontos de encontro e sirenes:</a:t>
            </a:r>
          </a:p>
        </p:txBody>
      </p:sp>
      <p:grpSp>
        <p:nvGrpSpPr>
          <p:cNvPr id="16" name="Agrupar 15">
            <a:extLst>
              <a:ext uri="{FF2B5EF4-FFF2-40B4-BE49-F238E27FC236}">
                <a16:creationId xmlns:a16="http://schemas.microsoft.com/office/drawing/2014/main" id="{05B7634B-3027-46CC-8806-1E6496AA65F5}"/>
              </a:ext>
            </a:extLst>
          </p:cNvPr>
          <p:cNvGrpSpPr/>
          <p:nvPr/>
        </p:nvGrpSpPr>
        <p:grpSpPr>
          <a:xfrm>
            <a:off x="3196567" y="11323064"/>
            <a:ext cx="647745" cy="647745"/>
            <a:chOff x="3105127" y="11323064"/>
            <a:chExt cx="647745" cy="647745"/>
          </a:xfrm>
        </p:grpSpPr>
        <p:sp>
          <p:nvSpPr>
            <p:cNvPr id="20" name="Oval 6">
              <a:hlinkClick r:id="rId4" action="ppaction://hlinksldjump"/>
              <a:extLst>
                <a:ext uri="{FF2B5EF4-FFF2-40B4-BE49-F238E27FC236}">
                  <a16:creationId xmlns:a16="http://schemas.microsoft.com/office/drawing/2014/main" id="{4A45C329-E81B-42A4-8CB4-4CB4E3A5CD0E}"/>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6" name="Agrupar 25">
              <a:extLst>
                <a:ext uri="{FF2B5EF4-FFF2-40B4-BE49-F238E27FC236}">
                  <a16:creationId xmlns:a16="http://schemas.microsoft.com/office/drawing/2014/main" id="{D03F6EC8-8400-4E97-82A1-E073401D17E7}"/>
                </a:ext>
              </a:extLst>
            </p:cNvPr>
            <p:cNvGrpSpPr/>
            <p:nvPr/>
          </p:nvGrpSpPr>
          <p:grpSpPr>
            <a:xfrm>
              <a:off x="3267363" y="11527957"/>
              <a:ext cx="323273" cy="238049"/>
              <a:chOff x="-1866900" y="8425296"/>
              <a:chExt cx="762000" cy="561109"/>
            </a:xfrm>
          </p:grpSpPr>
          <p:sp>
            <p:nvSpPr>
              <p:cNvPr id="27" name="Retângulo Arredondado 8">
                <a:extLst>
                  <a:ext uri="{FF2B5EF4-FFF2-40B4-BE49-F238E27FC236}">
                    <a16:creationId xmlns:a16="http://schemas.microsoft.com/office/drawing/2014/main" id="{4FEEBCB0-2B07-4469-BFE3-CACFC45D0949}"/>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Arredondado 9">
                <a:extLst>
                  <a:ext uri="{FF2B5EF4-FFF2-40B4-BE49-F238E27FC236}">
                    <a16:creationId xmlns:a16="http://schemas.microsoft.com/office/drawing/2014/main" id="{652477E5-CBD0-40DC-9E60-85720F489BAE}"/>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Arredondado 10">
                <a:extLst>
                  <a:ext uri="{FF2B5EF4-FFF2-40B4-BE49-F238E27FC236}">
                    <a16:creationId xmlns:a16="http://schemas.microsoft.com/office/drawing/2014/main" id="{CA51161B-0E56-440F-AC87-908B86E09223}"/>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
        <p:nvSpPr>
          <p:cNvPr id="19" name="Título 1">
            <a:extLst>
              <a:ext uri="{FF2B5EF4-FFF2-40B4-BE49-F238E27FC236}">
                <a16:creationId xmlns:a16="http://schemas.microsoft.com/office/drawing/2014/main" id="{A4823E01-9E93-4050-B86B-34312A0B74DA}"/>
              </a:ext>
            </a:extLst>
          </p:cNvPr>
          <p:cNvSpPr txBox="1">
            <a:spLocks/>
          </p:cNvSpPr>
          <p:nvPr/>
        </p:nvSpPr>
        <p:spPr>
          <a:xfrm>
            <a:off x="250815" y="4015929"/>
            <a:ext cx="6478971" cy="3926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000" b="1">
                <a:latin typeface="Segoe UI Semibold" panose="020B0702040204020203" pitchFamily="34" charset="0"/>
                <a:cs typeface="Times New Roman" panose="02020603050405020304" pitchFamily="18" charset="0"/>
              </a:rPr>
              <a:t>Barragens B1 e B4 | Mapa sem a Mancha de Inundação</a:t>
            </a:r>
            <a:endParaRPr lang="pt-BR" sz="2800" b="1">
              <a:latin typeface="Bahnschrift" panose="020B0502040204020203" pitchFamily="34" charset="0"/>
              <a:cs typeface="Times New Roman" panose="02020603050405020304" pitchFamily="18" charset="0"/>
            </a:endParaRPr>
          </a:p>
        </p:txBody>
      </p:sp>
      <p:pic>
        <p:nvPicPr>
          <p:cNvPr id="4" name="Imagem 3" descr="Tela de jogo de vídeo game&#10;&#10;Descrição gerada automaticamente com confiança média">
            <a:extLst>
              <a:ext uri="{FF2B5EF4-FFF2-40B4-BE49-F238E27FC236}">
                <a16:creationId xmlns:a16="http://schemas.microsoft.com/office/drawing/2014/main" id="{949AA7D0-8B6E-EE1E-622B-59EAC798CD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349" y="4725673"/>
            <a:ext cx="5485302" cy="5750357"/>
          </a:xfrm>
          <a:prstGeom prst="rect">
            <a:avLst/>
          </a:prstGeom>
        </p:spPr>
      </p:pic>
    </p:spTree>
    <p:extLst>
      <p:ext uri="{BB962C8B-B14F-4D97-AF65-F5344CB8AC3E}">
        <p14:creationId xmlns:p14="http://schemas.microsoft.com/office/powerpoint/2010/main" val="1706391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0C82EDF9-63F8-4F2D-BA95-511842DCF8D8}"/>
              </a:ext>
            </a:extLst>
          </p:cNvPr>
          <p:cNvGrpSpPr/>
          <p:nvPr/>
        </p:nvGrpSpPr>
        <p:grpSpPr>
          <a:xfrm>
            <a:off x="3196567" y="11323064"/>
            <a:ext cx="647745" cy="647745"/>
            <a:chOff x="3105127" y="11323064"/>
            <a:chExt cx="647745" cy="647745"/>
          </a:xfrm>
        </p:grpSpPr>
        <p:sp>
          <p:nvSpPr>
            <p:cNvPr id="7" name="Oval 6">
              <a:hlinkClick r:id="rId2" action="ppaction://hlinksldjump"/>
              <a:extLst>
                <a:ext uri="{FF2B5EF4-FFF2-40B4-BE49-F238E27FC236}">
                  <a16:creationId xmlns:a16="http://schemas.microsoft.com/office/drawing/2014/main" id="{15BD3871-00C4-4973-96FC-BB682CFA70B8}"/>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8" name="Agrupar 7">
              <a:extLst>
                <a:ext uri="{FF2B5EF4-FFF2-40B4-BE49-F238E27FC236}">
                  <a16:creationId xmlns:a16="http://schemas.microsoft.com/office/drawing/2014/main" id="{DBCCB339-7361-43E4-81F1-136EE539ACDA}"/>
                </a:ext>
              </a:extLst>
            </p:cNvPr>
            <p:cNvGrpSpPr/>
            <p:nvPr/>
          </p:nvGrpSpPr>
          <p:grpSpPr>
            <a:xfrm>
              <a:off x="3267363" y="11527957"/>
              <a:ext cx="323273" cy="238049"/>
              <a:chOff x="-1866900" y="8425296"/>
              <a:chExt cx="762000" cy="561109"/>
            </a:xfrm>
          </p:grpSpPr>
          <p:sp>
            <p:nvSpPr>
              <p:cNvPr id="9" name="Retângulo Arredondado 8">
                <a:extLst>
                  <a:ext uri="{FF2B5EF4-FFF2-40B4-BE49-F238E27FC236}">
                    <a16:creationId xmlns:a16="http://schemas.microsoft.com/office/drawing/2014/main" id="{D8DD3DD8-EB6C-477A-A995-A2CD021DDB44}"/>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Arredondado 9">
                <a:extLst>
                  <a:ext uri="{FF2B5EF4-FFF2-40B4-BE49-F238E27FC236}">
                    <a16:creationId xmlns:a16="http://schemas.microsoft.com/office/drawing/2014/main" id="{A01E8AD4-4F5B-4BF0-9E62-F8E9AFE337A9}"/>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Arredondado 10">
                <a:extLst>
                  <a:ext uri="{FF2B5EF4-FFF2-40B4-BE49-F238E27FC236}">
                    <a16:creationId xmlns:a16="http://schemas.microsoft.com/office/drawing/2014/main" id="{EA58A89D-2D06-4086-B2D2-E355C1E3AFD6}"/>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
        <p:nvSpPr>
          <p:cNvPr id="16" name="Espaço Reservado para Conteúdo 2">
            <a:extLst>
              <a:ext uri="{FF2B5EF4-FFF2-40B4-BE49-F238E27FC236}">
                <a16:creationId xmlns:a16="http://schemas.microsoft.com/office/drawing/2014/main" id="{2560CB62-14C4-4DAE-9D44-2621387D0C94}"/>
              </a:ext>
            </a:extLst>
          </p:cNvPr>
          <p:cNvSpPr txBox="1">
            <a:spLocks/>
          </p:cNvSpPr>
          <p:nvPr/>
        </p:nvSpPr>
        <p:spPr>
          <a:xfrm>
            <a:off x="358312" y="5565021"/>
            <a:ext cx="6141375" cy="6274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buNone/>
            </a:pPr>
            <a:r>
              <a:rPr lang="pt-BR" sz="1800">
                <a:latin typeface="Segoe UI Semibold" panose="020B0702040204020203" pitchFamily="34" charset="0"/>
                <a:cs typeface="Segoe UI Semibold" panose="020B0702040204020203" pitchFamily="34" charset="0"/>
              </a:rPr>
              <a:t>As Rotas de Fuga e os Pontos de Encontro estarão devidamente sinalizados.</a:t>
            </a:r>
          </a:p>
        </p:txBody>
      </p:sp>
      <p:pic>
        <p:nvPicPr>
          <p:cNvPr id="17" name="Imagem 16">
            <a:extLst>
              <a:ext uri="{FF2B5EF4-FFF2-40B4-BE49-F238E27FC236}">
                <a16:creationId xmlns:a16="http://schemas.microsoft.com/office/drawing/2014/main" id="{CFD123B7-2F65-494F-9996-2D58FAECC50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36325" y="6397285"/>
            <a:ext cx="1950766" cy="1347225"/>
          </a:xfrm>
          <a:prstGeom prst="rect">
            <a:avLst/>
          </a:prstGeom>
        </p:spPr>
      </p:pic>
      <p:pic>
        <p:nvPicPr>
          <p:cNvPr id="18" name="Imagem 17">
            <a:extLst>
              <a:ext uri="{FF2B5EF4-FFF2-40B4-BE49-F238E27FC236}">
                <a16:creationId xmlns:a16="http://schemas.microsoft.com/office/drawing/2014/main" id="{B6E71104-7A9B-4F22-917D-9F125F5E154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770911" y="6397285"/>
            <a:ext cx="1944764" cy="1347225"/>
          </a:xfrm>
          <a:prstGeom prst="rect">
            <a:avLst/>
          </a:prstGeom>
        </p:spPr>
      </p:pic>
      <p:pic>
        <p:nvPicPr>
          <p:cNvPr id="19" name="Imagem 18">
            <a:extLst>
              <a:ext uri="{FF2B5EF4-FFF2-40B4-BE49-F238E27FC236}">
                <a16:creationId xmlns:a16="http://schemas.microsoft.com/office/drawing/2014/main" id="{0ACFFA0B-51DA-44E3-AF06-4285D0B969C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111708" y="8280686"/>
            <a:ext cx="2634584" cy="1950766"/>
          </a:xfrm>
          <a:prstGeom prst="rect">
            <a:avLst/>
          </a:prstGeom>
        </p:spPr>
      </p:pic>
      <p:sp>
        <p:nvSpPr>
          <p:cNvPr id="14" name="Título 1">
            <a:extLst>
              <a:ext uri="{FF2B5EF4-FFF2-40B4-BE49-F238E27FC236}">
                <a16:creationId xmlns:a16="http://schemas.microsoft.com/office/drawing/2014/main" id="{807C17F3-1A05-41DC-B340-055E6F4768A2}"/>
              </a:ext>
            </a:extLst>
          </p:cNvPr>
          <p:cNvSpPr txBox="1">
            <a:spLocks/>
          </p:cNvSpPr>
          <p:nvPr/>
        </p:nvSpPr>
        <p:spPr>
          <a:xfrm>
            <a:off x="189514" y="130305"/>
            <a:ext cx="6554186" cy="3926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000" b="1">
                <a:latin typeface="Segoe UI Semibold" panose="020B0702040204020203" pitchFamily="34" charset="0"/>
                <a:cs typeface="Times New Roman" panose="02020603050405020304" pitchFamily="18" charset="0"/>
              </a:rPr>
              <a:t>Barragens B1 e B4 | Mapa com a Mancha de Inundação</a:t>
            </a:r>
            <a:endParaRPr lang="pt-BR" sz="2800" b="1">
              <a:latin typeface="Bahnschrift" panose="020B0502040204020203" pitchFamily="34" charset="0"/>
              <a:cs typeface="Times New Roman" panose="02020603050405020304" pitchFamily="18" charset="0"/>
            </a:endParaRPr>
          </a:p>
        </p:txBody>
      </p:sp>
      <p:pic>
        <p:nvPicPr>
          <p:cNvPr id="3" name="Imagem 2" descr="Tela de jogo de vídeo game&#10;&#10;Descrição gerada automaticamente">
            <a:extLst>
              <a:ext uri="{FF2B5EF4-FFF2-40B4-BE49-F238E27FC236}">
                <a16:creationId xmlns:a16="http://schemas.microsoft.com/office/drawing/2014/main" id="{97BBB00D-FAF3-E208-4A97-E7F837D077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325" y="619960"/>
            <a:ext cx="4636009" cy="4856048"/>
          </a:xfrm>
          <a:prstGeom prst="rect">
            <a:avLst/>
          </a:prstGeom>
        </p:spPr>
      </p:pic>
    </p:spTree>
    <p:extLst>
      <p:ext uri="{BB962C8B-B14F-4D97-AF65-F5344CB8AC3E}">
        <p14:creationId xmlns:p14="http://schemas.microsoft.com/office/powerpoint/2010/main" val="398016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F5571F9-76DC-184A-A70C-042D9C9CA7EA}"/>
              </a:ext>
            </a:extLst>
          </p:cNvPr>
          <p:cNvPicPr>
            <a:picLocks noChangeAspect="1"/>
          </p:cNvPicPr>
          <p:nvPr/>
        </p:nvPicPr>
        <p:blipFill>
          <a:blip r:embed="rId3"/>
          <a:stretch>
            <a:fillRect/>
          </a:stretch>
        </p:blipFill>
        <p:spPr>
          <a:xfrm>
            <a:off x="5640170" y="110079"/>
            <a:ext cx="927466" cy="135637"/>
          </a:xfrm>
          <a:prstGeom prst="rect">
            <a:avLst/>
          </a:prstGeom>
        </p:spPr>
      </p:pic>
      <p:sp>
        <p:nvSpPr>
          <p:cNvPr id="11" name="AutoShape 4">
            <a:extLst>
              <a:ext uri="{FF2B5EF4-FFF2-40B4-BE49-F238E27FC236}">
                <a16:creationId xmlns:a16="http://schemas.microsoft.com/office/drawing/2014/main" id="{45DF8A44-716B-4136-8D4B-1D216A8C63D5}"/>
              </a:ext>
            </a:extLst>
          </p:cNvPr>
          <p:cNvSpPr>
            <a:spLocks noChangeAspect="1" noChangeArrowheads="1"/>
          </p:cNvSpPr>
          <p:nvPr/>
        </p:nvSpPr>
        <p:spPr bwMode="auto">
          <a:xfrm>
            <a:off x="3245303" y="0"/>
            <a:ext cx="1950766" cy="19507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pt-BR" sz="1013"/>
          </a:p>
        </p:txBody>
      </p:sp>
      <p:sp>
        <p:nvSpPr>
          <p:cNvPr id="14" name="CaixaDeTexto 13">
            <a:extLst>
              <a:ext uri="{FF2B5EF4-FFF2-40B4-BE49-F238E27FC236}">
                <a16:creationId xmlns:a16="http://schemas.microsoft.com/office/drawing/2014/main" id="{E2B6BA2F-1E9E-40C8-B482-D250A675F9C9}"/>
              </a:ext>
            </a:extLst>
          </p:cNvPr>
          <p:cNvSpPr txBox="1"/>
          <p:nvPr/>
        </p:nvSpPr>
        <p:spPr>
          <a:xfrm>
            <a:off x="327608" y="425994"/>
            <a:ext cx="62027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2000">
                <a:latin typeface="Segoe UI Semibold" panose="020B0702040204020203" pitchFamily="34" charset="0"/>
                <a:cs typeface="+mj-cs"/>
              </a:rPr>
              <a:t>Dicas de segurança </a:t>
            </a:r>
          </a:p>
        </p:txBody>
      </p:sp>
      <p:sp>
        <p:nvSpPr>
          <p:cNvPr id="15" name="Espaço Reservado para Conteúdo 2">
            <a:extLst>
              <a:ext uri="{FF2B5EF4-FFF2-40B4-BE49-F238E27FC236}">
                <a16:creationId xmlns:a16="http://schemas.microsoft.com/office/drawing/2014/main" id="{E1E81AB0-E878-445C-985D-B3CC03CC5287}"/>
              </a:ext>
            </a:extLst>
          </p:cNvPr>
          <p:cNvSpPr txBox="1">
            <a:spLocks/>
          </p:cNvSpPr>
          <p:nvPr/>
        </p:nvSpPr>
        <p:spPr>
          <a:xfrm>
            <a:off x="330970" y="1052248"/>
            <a:ext cx="6110403" cy="45206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base"/>
            <a:r>
              <a:rPr lang="pt-BR" sz="1800">
                <a:solidFill>
                  <a:schemeClr val="bg2">
                    <a:lumMod val="10000"/>
                  </a:schemeClr>
                </a:solidFill>
              </a:rPr>
              <a:t>Deslocar imediatamente ao ouvir as sirenes; </a:t>
            </a:r>
          </a:p>
          <a:p>
            <a:pPr algn="just" fontAlgn="base"/>
            <a:r>
              <a:rPr lang="pt-BR" sz="1800">
                <a:solidFill>
                  <a:schemeClr val="bg2">
                    <a:lumMod val="10000"/>
                  </a:schemeClr>
                </a:solidFill>
              </a:rPr>
              <a:t>Seguir caminho seguro pelas rotas de fuga até o ponto de encontro;</a:t>
            </a:r>
          </a:p>
          <a:p>
            <a:pPr algn="just" fontAlgn="base"/>
            <a:r>
              <a:rPr lang="pt-BR" sz="1800">
                <a:solidFill>
                  <a:schemeClr val="bg2">
                    <a:lumMod val="10000"/>
                  </a:schemeClr>
                </a:solidFill>
              </a:rPr>
              <a:t>Permanecer no ponto de encontro até a chegada do resgate;</a:t>
            </a:r>
          </a:p>
          <a:p>
            <a:pPr algn="just" fontAlgn="base"/>
            <a:r>
              <a:rPr lang="pt-BR" sz="1800">
                <a:solidFill>
                  <a:schemeClr val="bg2">
                    <a:lumMod val="10000"/>
                  </a:schemeClr>
                </a:solidFill>
              </a:rPr>
              <a:t>Atenção às mensagens de rádio;</a:t>
            </a:r>
          </a:p>
          <a:p>
            <a:pPr algn="just" fontAlgn="base"/>
            <a:r>
              <a:rPr lang="pt-BR" sz="1800">
                <a:solidFill>
                  <a:schemeClr val="bg2">
                    <a:lumMod val="10000"/>
                  </a:schemeClr>
                </a:solidFill>
              </a:rPr>
              <a:t>Não deixar de usar </a:t>
            </a:r>
            <a:r>
              <a:rPr lang="pt-BR" sz="1800" err="1">
                <a:solidFill>
                  <a:schemeClr val="bg2">
                    <a:lumMod val="10000"/>
                  </a:schemeClr>
                </a:solidFill>
              </a:rPr>
              <a:t>EPI’s</a:t>
            </a:r>
            <a:r>
              <a:rPr lang="pt-BR" sz="1800">
                <a:solidFill>
                  <a:schemeClr val="bg2">
                    <a:lumMod val="10000"/>
                  </a:schemeClr>
                </a:solidFill>
              </a:rPr>
              <a:t> mesmo sendo uma situação adversa;</a:t>
            </a:r>
          </a:p>
          <a:p>
            <a:pPr algn="just" fontAlgn="base"/>
            <a:r>
              <a:rPr lang="pt-BR" sz="1800">
                <a:solidFill>
                  <a:schemeClr val="bg2">
                    <a:lumMod val="10000"/>
                  </a:schemeClr>
                </a:solidFill>
              </a:rPr>
              <a:t>Abandonar os pertences;</a:t>
            </a:r>
          </a:p>
          <a:p>
            <a:pPr algn="just" fontAlgn="base"/>
            <a:r>
              <a:rPr lang="pt-BR" sz="1800">
                <a:solidFill>
                  <a:schemeClr val="bg2">
                    <a:lumMod val="10000"/>
                  </a:schemeClr>
                </a:solidFill>
              </a:rPr>
              <a:t>Ao trocar o local de trabalho, sempre identificar a rota de fuga e ponto de encontro mais próximos;</a:t>
            </a:r>
          </a:p>
          <a:p>
            <a:pPr algn="just" fontAlgn="base"/>
            <a:r>
              <a:rPr lang="pt-BR" sz="1800">
                <a:solidFill>
                  <a:schemeClr val="bg2">
                    <a:lumMod val="10000"/>
                  </a:schemeClr>
                </a:solidFill>
              </a:rPr>
              <a:t>Ouvir com atenção todas  informações passadas nos treinamentos.</a:t>
            </a:r>
          </a:p>
        </p:txBody>
      </p:sp>
      <p:grpSp>
        <p:nvGrpSpPr>
          <p:cNvPr id="16" name="Agrupar 15">
            <a:extLst>
              <a:ext uri="{FF2B5EF4-FFF2-40B4-BE49-F238E27FC236}">
                <a16:creationId xmlns:a16="http://schemas.microsoft.com/office/drawing/2014/main" id="{2A849F19-C175-4395-BE72-B2D76E11D9C4}"/>
              </a:ext>
            </a:extLst>
          </p:cNvPr>
          <p:cNvGrpSpPr/>
          <p:nvPr/>
        </p:nvGrpSpPr>
        <p:grpSpPr>
          <a:xfrm>
            <a:off x="3196567" y="11323064"/>
            <a:ext cx="647745" cy="647745"/>
            <a:chOff x="3105127" y="11323064"/>
            <a:chExt cx="647745" cy="647745"/>
          </a:xfrm>
        </p:grpSpPr>
        <p:sp>
          <p:nvSpPr>
            <p:cNvPr id="18" name="Oval 6">
              <a:hlinkClick r:id="rId4" action="ppaction://hlinksldjump"/>
              <a:extLst>
                <a:ext uri="{FF2B5EF4-FFF2-40B4-BE49-F238E27FC236}">
                  <a16:creationId xmlns:a16="http://schemas.microsoft.com/office/drawing/2014/main" id="{9344FEF7-1525-4D0C-AEF4-4F0921F8D839}"/>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0" name="Agrupar 19">
              <a:extLst>
                <a:ext uri="{FF2B5EF4-FFF2-40B4-BE49-F238E27FC236}">
                  <a16:creationId xmlns:a16="http://schemas.microsoft.com/office/drawing/2014/main" id="{098168CE-6BD5-455A-A8CF-78B0B36C1CCA}"/>
                </a:ext>
              </a:extLst>
            </p:cNvPr>
            <p:cNvGrpSpPr/>
            <p:nvPr/>
          </p:nvGrpSpPr>
          <p:grpSpPr>
            <a:xfrm>
              <a:off x="3267363" y="11527957"/>
              <a:ext cx="323273" cy="238049"/>
              <a:chOff x="-1866900" y="8425296"/>
              <a:chExt cx="762000" cy="561109"/>
            </a:xfrm>
          </p:grpSpPr>
          <p:sp>
            <p:nvSpPr>
              <p:cNvPr id="29" name="Retângulo Arredondado 8">
                <a:extLst>
                  <a:ext uri="{FF2B5EF4-FFF2-40B4-BE49-F238E27FC236}">
                    <a16:creationId xmlns:a16="http://schemas.microsoft.com/office/drawing/2014/main" id="{AFFED174-4B64-4026-AF74-245006E00151}"/>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Arredondado 9">
                <a:extLst>
                  <a:ext uri="{FF2B5EF4-FFF2-40B4-BE49-F238E27FC236}">
                    <a16:creationId xmlns:a16="http://schemas.microsoft.com/office/drawing/2014/main" id="{F5BD197C-9256-4CF6-8468-1A8644A0204A}"/>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Arredondado 10">
                <a:extLst>
                  <a:ext uri="{FF2B5EF4-FFF2-40B4-BE49-F238E27FC236}">
                    <a16:creationId xmlns:a16="http://schemas.microsoft.com/office/drawing/2014/main" id="{985D9FB5-2338-4F7E-8F70-62E154450A95}"/>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pic>
        <p:nvPicPr>
          <p:cNvPr id="17" name="Gráfico 16">
            <a:extLst>
              <a:ext uri="{FF2B5EF4-FFF2-40B4-BE49-F238E27FC236}">
                <a16:creationId xmlns:a16="http://schemas.microsoft.com/office/drawing/2014/main" id="{92CED973-7505-4672-A0D3-2106D73C2E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8526" y="5799050"/>
            <a:ext cx="5080948" cy="4789968"/>
          </a:xfrm>
          <a:prstGeom prst="rect">
            <a:avLst/>
          </a:prstGeom>
        </p:spPr>
      </p:pic>
    </p:spTree>
    <p:extLst>
      <p:ext uri="{BB962C8B-B14F-4D97-AF65-F5344CB8AC3E}">
        <p14:creationId xmlns:p14="http://schemas.microsoft.com/office/powerpoint/2010/main" val="2465539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B9366F-53CC-4625-B598-CAE7C4103D9F}"/>
              </a:ext>
            </a:extLst>
          </p:cNvPr>
          <p:cNvSpPr>
            <a:spLocks noGrp="1"/>
          </p:cNvSpPr>
          <p:nvPr>
            <p:ph type="title"/>
          </p:nvPr>
        </p:nvSpPr>
        <p:spPr>
          <a:xfrm>
            <a:off x="852691" y="4917722"/>
            <a:ext cx="4357985" cy="2356556"/>
          </a:xfrm>
        </p:spPr>
        <p:txBody>
          <a:bodyPr/>
          <a:lstStyle/>
          <a:p>
            <a:r>
              <a:rPr lang="pt-BR" sz="4400" b="1"/>
              <a:t>Quem devo contactar se eu perceber uma emergência?</a:t>
            </a:r>
          </a:p>
        </p:txBody>
      </p:sp>
      <p:grpSp>
        <p:nvGrpSpPr>
          <p:cNvPr id="58" name="Agrupar 57">
            <a:extLst>
              <a:ext uri="{FF2B5EF4-FFF2-40B4-BE49-F238E27FC236}">
                <a16:creationId xmlns:a16="http://schemas.microsoft.com/office/drawing/2014/main" id="{48C86A2B-7671-754F-9661-64E386708740}"/>
              </a:ext>
            </a:extLst>
          </p:cNvPr>
          <p:cNvGrpSpPr/>
          <p:nvPr/>
        </p:nvGrpSpPr>
        <p:grpSpPr>
          <a:xfrm>
            <a:off x="6058717" y="3642929"/>
            <a:ext cx="442418" cy="4615196"/>
            <a:chOff x="5404103" y="2691185"/>
            <a:chExt cx="647745" cy="6757110"/>
          </a:xfrm>
        </p:grpSpPr>
        <p:sp>
          <p:nvSpPr>
            <p:cNvPr id="59" name="Oval 58">
              <a:extLst>
                <a:ext uri="{FF2B5EF4-FFF2-40B4-BE49-F238E27FC236}">
                  <a16:creationId xmlns:a16="http://schemas.microsoft.com/office/drawing/2014/main" id="{66F33EC1-12FF-9141-9C4D-2707C274D656}"/>
                </a:ext>
              </a:extLst>
            </p:cNvPr>
            <p:cNvSpPr/>
            <p:nvPr/>
          </p:nvSpPr>
          <p:spPr>
            <a:xfrm rot="10800000" flipH="1">
              <a:off x="5404103" y="7909010"/>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0" name="Oval 59">
              <a:extLst>
                <a:ext uri="{FF2B5EF4-FFF2-40B4-BE49-F238E27FC236}">
                  <a16:creationId xmlns:a16="http://schemas.microsoft.com/office/drawing/2014/main" id="{372E5225-F2A6-E648-B655-9142C1B51B25}"/>
                </a:ext>
              </a:extLst>
            </p:cNvPr>
            <p:cNvSpPr/>
            <p:nvPr/>
          </p:nvSpPr>
          <p:spPr>
            <a:xfrm rot="10800000" flipH="1">
              <a:off x="5404103" y="7036537"/>
              <a:ext cx="647745" cy="64774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1" name="Oval 60">
              <a:extLst>
                <a:ext uri="{FF2B5EF4-FFF2-40B4-BE49-F238E27FC236}">
                  <a16:creationId xmlns:a16="http://schemas.microsoft.com/office/drawing/2014/main" id="{5F3A0518-D765-8745-84B8-028F1DB472F0}"/>
                </a:ext>
              </a:extLst>
            </p:cNvPr>
            <p:cNvSpPr/>
            <p:nvPr/>
          </p:nvSpPr>
          <p:spPr>
            <a:xfrm rot="10800000" flipH="1">
              <a:off x="5404103" y="6164064"/>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2" name="Oval 61">
              <a:extLst>
                <a:ext uri="{FF2B5EF4-FFF2-40B4-BE49-F238E27FC236}">
                  <a16:creationId xmlns:a16="http://schemas.microsoft.com/office/drawing/2014/main" id="{71D97B54-2614-CD48-8DFE-08F7E2F130C6}"/>
                </a:ext>
              </a:extLst>
            </p:cNvPr>
            <p:cNvSpPr/>
            <p:nvPr/>
          </p:nvSpPr>
          <p:spPr>
            <a:xfrm rot="10800000" flipH="1">
              <a:off x="5404103" y="5304811"/>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3" name="Oval 62">
              <a:extLst>
                <a:ext uri="{FF2B5EF4-FFF2-40B4-BE49-F238E27FC236}">
                  <a16:creationId xmlns:a16="http://schemas.microsoft.com/office/drawing/2014/main" id="{B7DCA9A9-4E43-3943-BD10-441D92871FC5}"/>
                </a:ext>
              </a:extLst>
            </p:cNvPr>
            <p:cNvSpPr/>
            <p:nvPr/>
          </p:nvSpPr>
          <p:spPr>
            <a:xfrm rot="10800000" flipH="1">
              <a:off x="5404103" y="4432338"/>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4" name="Oval 63">
              <a:extLst>
                <a:ext uri="{FF2B5EF4-FFF2-40B4-BE49-F238E27FC236}">
                  <a16:creationId xmlns:a16="http://schemas.microsoft.com/office/drawing/2014/main" id="{550F5CB7-D25C-9046-AC90-98B3BA05B458}"/>
                </a:ext>
              </a:extLst>
            </p:cNvPr>
            <p:cNvSpPr/>
            <p:nvPr/>
          </p:nvSpPr>
          <p:spPr>
            <a:xfrm rot="10800000" flipH="1">
              <a:off x="5404103" y="3559865"/>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5" name="Oval 64">
              <a:extLst>
                <a:ext uri="{FF2B5EF4-FFF2-40B4-BE49-F238E27FC236}">
                  <a16:creationId xmlns:a16="http://schemas.microsoft.com/office/drawing/2014/main" id="{20888A30-BB83-1441-8684-FF26BD641EE0}"/>
                </a:ext>
              </a:extLst>
            </p:cNvPr>
            <p:cNvSpPr/>
            <p:nvPr/>
          </p:nvSpPr>
          <p:spPr>
            <a:xfrm rot="10800000" flipH="1">
              <a:off x="5404103" y="8800550"/>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6" name="Oval 65">
              <a:extLst>
                <a:ext uri="{FF2B5EF4-FFF2-40B4-BE49-F238E27FC236}">
                  <a16:creationId xmlns:a16="http://schemas.microsoft.com/office/drawing/2014/main" id="{86F81546-7753-CA4C-89D0-25AE806E221C}"/>
                </a:ext>
              </a:extLst>
            </p:cNvPr>
            <p:cNvSpPr/>
            <p:nvPr/>
          </p:nvSpPr>
          <p:spPr>
            <a:xfrm rot="10800000" flipH="1">
              <a:off x="5404103" y="2691185"/>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67" name="Agrupar 66">
            <a:extLst>
              <a:ext uri="{FF2B5EF4-FFF2-40B4-BE49-F238E27FC236}">
                <a16:creationId xmlns:a16="http://schemas.microsoft.com/office/drawing/2014/main" id="{AAD001E8-A98D-B148-9A1A-EADDB75D5773}"/>
              </a:ext>
            </a:extLst>
          </p:cNvPr>
          <p:cNvGrpSpPr/>
          <p:nvPr/>
        </p:nvGrpSpPr>
        <p:grpSpPr>
          <a:xfrm>
            <a:off x="5956052" y="11301067"/>
            <a:ext cx="647745" cy="647745"/>
            <a:chOff x="5625311" y="11248167"/>
            <a:chExt cx="647745" cy="647745"/>
          </a:xfrm>
        </p:grpSpPr>
        <p:sp>
          <p:nvSpPr>
            <p:cNvPr id="68" name="Oval 6">
              <a:hlinkClick r:id="" action="ppaction://hlinkshowjump?jump=nextslide"/>
              <a:extLst>
                <a:ext uri="{FF2B5EF4-FFF2-40B4-BE49-F238E27FC236}">
                  <a16:creationId xmlns:a16="http://schemas.microsoft.com/office/drawing/2014/main" id="{6EDC7FBE-25AF-DD47-B6FC-5B3A17E1011C}"/>
                </a:ext>
              </a:extLst>
            </p:cNvPr>
            <p:cNvSpPr/>
            <p:nvPr/>
          </p:nvSpPr>
          <p:spPr>
            <a:xfrm>
              <a:off x="5625311" y="11248167"/>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69" name="Agrupar 68">
              <a:extLst>
                <a:ext uri="{FF2B5EF4-FFF2-40B4-BE49-F238E27FC236}">
                  <a16:creationId xmlns:a16="http://schemas.microsoft.com/office/drawing/2014/main" id="{FC185BFD-318F-F44F-B5DC-DC7B586C6FF3}"/>
                </a:ext>
              </a:extLst>
            </p:cNvPr>
            <p:cNvGrpSpPr/>
            <p:nvPr/>
          </p:nvGrpSpPr>
          <p:grpSpPr>
            <a:xfrm>
              <a:off x="5856588" y="11353790"/>
              <a:ext cx="267168" cy="315233"/>
              <a:chOff x="5847121" y="11291308"/>
              <a:chExt cx="323273" cy="381432"/>
            </a:xfrm>
            <a:solidFill>
              <a:schemeClr val="bg2"/>
            </a:solidFill>
          </p:grpSpPr>
          <p:sp>
            <p:nvSpPr>
              <p:cNvPr id="70" name="Retângulo Arredondado 9">
                <a:extLst>
                  <a:ext uri="{FF2B5EF4-FFF2-40B4-BE49-F238E27FC236}">
                    <a16:creationId xmlns:a16="http://schemas.microsoft.com/office/drawing/2014/main" id="{0905F1E2-2F72-8145-A607-816D9A14CC3C}"/>
                  </a:ext>
                </a:extLst>
              </p:cNvPr>
              <p:cNvSpPr/>
              <p:nvPr/>
            </p:nvSpPr>
            <p:spPr>
              <a:xfrm rot="2700000">
                <a:off x="5847121" y="11430903"/>
                <a:ext cx="323273" cy="440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1" name="Retângulo Arredondado 10">
                <a:extLst>
                  <a:ext uri="{FF2B5EF4-FFF2-40B4-BE49-F238E27FC236}">
                    <a16:creationId xmlns:a16="http://schemas.microsoft.com/office/drawing/2014/main" id="{A6B02836-15F7-1D4A-9CDC-C1705E4BE653}"/>
                  </a:ext>
                </a:extLst>
              </p:cNvPr>
              <p:cNvSpPr/>
              <p:nvPr/>
            </p:nvSpPr>
            <p:spPr>
              <a:xfrm rot="18900000">
                <a:off x="5847121" y="11628657"/>
                <a:ext cx="323273" cy="440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grpSp>
        <p:nvGrpSpPr>
          <p:cNvPr id="23" name="Agrupar 22">
            <a:extLst>
              <a:ext uri="{FF2B5EF4-FFF2-40B4-BE49-F238E27FC236}">
                <a16:creationId xmlns:a16="http://schemas.microsoft.com/office/drawing/2014/main" id="{210A6911-FA4A-4CA7-9ABF-FC920E271CEF}"/>
              </a:ext>
            </a:extLst>
          </p:cNvPr>
          <p:cNvGrpSpPr/>
          <p:nvPr/>
        </p:nvGrpSpPr>
        <p:grpSpPr>
          <a:xfrm>
            <a:off x="3196567" y="11323064"/>
            <a:ext cx="647745" cy="647745"/>
            <a:chOff x="3105127" y="11323064"/>
            <a:chExt cx="647745" cy="647745"/>
          </a:xfrm>
        </p:grpSpPr>
        <p:sp>
          <p:nvSpPr>
            <p:cNvPr id="24" name="Oval 6">
              <a:hlinkClick r:id="rId2" action="ppaction://hlinksldjump"/>
              <a:extLst>
                <a:ext uri="{FF2B5EF4-FFF2-40B4-BE49-F238E27FC236}">
                  <a16:creationId xmlns:a16="http://schemas.microsoft.com/office/drawing/2014/main" id="{35B48495-435B-4E0B-BE6C-4CED302EB511}"/>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5" name="Agrupar 24">
              <a:extLst>
                <a:ext uri="{FF2B5EF4-FFF2-40B4-BE49-F238E27FC236}">
                  <a16:creationId xmlns:a16="http://schemas.microsoft.com/office/drawing/2014/main" id="{6E0EF7AF-761B-4AAC-9CD9-59D36EB5D137}"/>
                </a:ext>
              </a:extLst>
            </p:cNvPr>
            <p:cNvGrpSpPr/>
            <p:nvPr/>
          </p:nvGrpSpPr>
          <p:grpSpPr>
            <a:xfrm>
              <a:off x="3267363" y="11527957"/>
              <a:ext cx="323273" cy="238049"/>
              <a:chOff x="-1866900" y="8425296"/>
              <a:chExt cx="762000" cy="561109"/>
            </a:xfrm>
          </p:grpSpPr>
          <p:sp>
            <p:nvSpPr>
              <p:cNvPr id="26" name="Retângulo Arredondado 8">
                <a:extLst>
                  <a:ext uri="{FF2B5EF4-FFF2-40B4-BE49-F238E27FC236}">
                    <a16:creationId xmlns:a16="http://schemas.microsoft.com/office/drawing/2014/main" id="{51841771-9DE5-4DDB-9C99-2F5C6FB8FA92}"/>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Arredondado 9">
                <a:extLst>
                  <a:ext uri="{FF2B5EF4-FFF2-40B4-BE49-F238E27FC236}">
                    <a16:creationId xmlns:a16="http://schemas.microsoft.com/office/drawing/2014/main" id="{5FA2A2D4-E789-47CA-8E51-DE70A9191DCD}"/>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Arredondado 10">
                <a:extLst>
                  <a:ext uri="{FF2B5EF4-FFF2-40B4-BE49-F238E27FC236}">
                    <a16:creationId xmlns:a16="http://schemas.microsoft.com/office/drawing/2014/main" id="{DF32518C-611F-41E4-A873-F1861517772F}"/>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2554763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F5571F9-76DC-184A-A70C-042D9C9CA7EA}"/>
              </a:ext>
            </a:extLst>
          </p:cNvPr>
          <p:cNvPicPr>
            <a:picLocks noChangeAspect="1"/>
          </p:cNvPicPr>
          <p:nvPr/>
        </p:nvPicPr>
        <p:blipFill>
          <a:blip r:embed="rId3"/>
          <a:stretch>
            <a:fillRect/>
          </a:stretch>
        </p:blipFill>
        <p:spPr>
          <a:xfrm>
            <a:off x="5640170" y="110079"/>
            <a:ext cx="927466" cy="135637"/>
          </a:xfrm>
          <a:prstGeom prst="rect">
            <a:avLst/>
          </a:prstGeom>
        </p:spPr>
      </p:pic>
      <p:sp>
        <p:nvSpPr>
          <p:cNvPr id="11" name="AutoShape 4">
            <a:extLst>
              <a:ext uri="{FF2B5EF4-FFF2-40B4-BE49-F238E27FC236}">
                <a16:creationId xmlns:a16="http://schemas.microsoft.com/office/drawing/2014/main" id="{45DF8A44-716B-4136-8D4B-1D216A8C63D5}"/>
              </a:ext>
            </a:extLst>
          </p:cNvPr>
          <p:cNvSpPr>
            <a:spLocks noChangeAspect="1" noChangeArrowheads="1"/>
          </p:cNvSpPr>
          <p:nvPr/>
        </p:nvSpPr>
        <p:spPr bwMode="auto">
          <a:xfrm>
            <a:off x="3245303" y="0"/>
            <a:ext cx="1950766" cy="19507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pt-BR" sz="1013"/>
          </a:p>
        </p:txBody>
      </p:sp>
      <p:sp>
        <p:nvSpPr>
          <p:cNvPr id="15" name="Título 1">
            <a:extLst>
              <a:ext uri="{FF2B5EF4-FFF2-40B4-BE49-F238E27FC236}">
                <a16:creationId xmlns:a16="http://schemas.microsoft.com/office/drawing/2014/main" id="{446FE98A-09CA-4C94-A110-024AAC23C5B1}"/>
              </a:ext>
            </a:extLst>
          </p:cNvPr>
          <p:cNvSpPr txBox="1">
            <a:spLocks/>
          </p:cNvSpPr>
          <p:nvPr/>
        </p:nvSpPr>
        <p:spPr>
          <a:xfrm>
            <a:off x="426261" y="4788941"/>
            <a:ext cx="5826256" cy="60478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pt-BR" sz="2000">
                <a:effectLst/>
                <a:latin typeface="Segoe UI Semibold" panose="020B0702040204020203" pitchFamily="34" charset="0"/>
                <a:ea typeface="Calibri" panose="020F0502020204030204" pitchFamily="34" charset="0"/>
              </a:rPr>
              <a:t>QUEM DEVO CONTACTAR SE EU PERCEBER UMA EMERGÊNCIA?</a:t>
            </a:r>
            <a:endParaRPr lang="pt-BR" sz="2800" b="1">
              <a:latin typeface="Bahnschrift" panose="020B0502040204020203" pitchFamily="34" charset="0"/>
              <a:cs typeface="Times New Roman" panose="02020603050405020304" pitchFamily="18" charset="0"/>
            </a:endParaRPr>
          </a:p>
        </p:txBody>
      </p:sp>
      <p:sp>
        <p:nvSpPr>
          <p:cNvPr id="16" name="Espaço Reservado para Conteúdo 2">
            <a:extLst>
              <a:ext uri="{FF2B5EF4-FFF2-40B4-BE49-F238E27FC236}">
                <a16:creationId xmlns:a16="http://schemas.microsoft.com/office/drawing/2014/main" id="{19F4D164-A110-479B-B854-361F40AEE227}"/>
              </a:ext>
            </a:extLst>
          </p:cNvPr>
          <p:cNvSpPr txBox="1">
            <a:spLocks/>
          </p:cNvSpPr>
          <p:nvPr/>
        </p:nvSpPr>
        <p:spPr>
          <a:xfrm>
            <a:off x="426261" y="5598576"/>
            <a:ext cx="6141375" cy="20294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buNone/>
            </a:pPr>
            <a:r>
              <a:rPr lang="pt-BR" sz="1800">
                <a:solidFill>
                  <a:schemeClr val="bg2">
                    <a:lumMod val="10000"/>
                  </a:schemeClr>
                </a:solidFill>
              </a:rPr>
              <a:t>Todos devem saber quem informar em caso de emergência. Existe um Fluxo de Comunicação que considera pessoas internas à Itaminas que estão preparadas e treinadas para agir diante dessas situações.</a:t>
            </a:r>
          </a:p>
          <a:p>
            <a:pPr marL="0" indent="0" algn="just" rtl="0" fontAlgn="base">
              <a:buNone/>
            </a:pPr>
            <a:r>
              <a:rPr lang="pt-BR" sz="1800">
                <a:solidFill>
                  <a:schemeClr val="bg2">
                    <a:lumMod val="10000"/>
                  </a:schemeClr>
                </a:solidFill>
              </a:rPr>
              <a:t>É pensando nisso que os responsáveis devem ser de conhecimento de todos os colaboradores, com o objetivo de serem acionados em casos de eventuais emergências:</a:t>
            </a:r>
          </a:p>
        </p:txBody>
      </p:sp>
      <p:pic>
        <p:nvPicPr>
          <p:cNvPr id="4" name="Imagem 3" descr="Desenho de personagem de desenho animado&#10;&#10;Descrição gerada automaticamente com confiança baixa">
            <a:extLst>
              <a:ext uri="{FF2B5EF4-FFF2-40B4-BE49-F238E27FC236}">
                <a16:creationId xmlns:a16="http://schemas.microsoft.com/office/drawing/2014/main" id="{10382D77-04C6-4CDE-90DD-C4D0F0FDD13E}"/>
              </a:ext>
            </a:extLst>
          </p:cNvPr>
          <p:cNvPicPr>
            <a:picLocks noChangeAspect="1"/>
          </p:cNvPicPr>
          <p:nvPr/>
        </p:nvPicPr>
        <p:blipFill rotWithShape="1">
          <a:blip r:embed="rId4">
            <a:extLst>
              <a:ext uri="{28A0092B-C50C-407E-A947-70E740481C1C}">
                <a14:useLocalDpi xmlns:a14="http://schemas.microsoft.com/office/drawing/2010/main" val="0"/>
              </a:ext>
            </a:extLst>
          </a:blip>
          <a:srcRect b="9038"/>
          <a:stretch/>
        </p:blipFill>
        <p:spPr>
          <a:xfrm>
            <a:off x="669177" y="0"/>
            <a:ext cx="4871899" cy="4431614"/>
          </a:xfrm>
          <a:prstGeom prst="rect">
            <a:avLst/>
          </a:prstGeom>
        </p:spPr>
      </p:pic>
      <p:graphicFrame>
        <p:nvGraphicFramePr>
          <p:cNvPr id="23" name="Diagrama 22">
            <a:extLst>
              <a:ext uri="{FF2B5EF4-FFF2-40B4-BE49-F238E27FC236}">
                <a16:creationId xmlns:a16="http://schemas.microsoft.com/office/drawing/2014/main" id="{9ED3E0A9-6A6C-4CFE-8351-0AC2F20E2E44}"/>
              </a:ext>
            </a:extLst>
          </p:cNvPr>
          <p:cNvGraphicFramePr/>
          <p:nvPr>
            <p:extLst>
              <p:ext uri="{D42A27DB-BD31-4B8C-83A1-F6EECF244321}">
                <p14:modId xmlns:p14="http://schemas.microsoft.com/office/powerpoint/2010/main" val="2481219185"/>
              </p:ext>
            </p:extLst>
          </p:nvPr>
        </p:nvGraphicFramePr>
        <p:xfrm>
          <a:off x="779865" y="8392183"/>
          <a:ext cx="5298270" cy="24415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2" name="Agrupar 21">
            <a:extLst>
              <a:ext uri="{FF2B5EF4-FFF2-40B4-BE49-F238E27FC236}">
                <a16:creationId xmlns:a16="http://schemas.microsoft.com/office/drawing/2014/main" id="{923D1F1C-3A90-4DC4-A987-D4DE5C36EC92}"/>
              </a:ext>
            </a:extLst>
          </p:cNvPr>
          <p:cNvGrpSpPr/>
          <p:nvPr/>
        </p:nvGrpSpPr>
        <p:grpSpPr>
          <a:xfrm>
            <a:off x="3196567" y="11323064"/>
            <a:ext cx="647745" cy="647745"/>
            <a:chOff x="3105127" y="11323064"/>
            <a:chExt cx="647745" cy="647745"/>
          </a:xfrm>
        </p:grpSpPr>
        <p:sp>
          <p:nvSpPr>
            <p:cNvPr id="24" name="Oval 6">
              <a:hlinkClick r:id="rId10" action="ppaction://hlinksldjump"/>
              <a:extLst>
                <a:ext uri="{FF2B5EF4-FFF2-40B4-BE49-F238E27FC236}">
                  <a16:creationId xmlns:a16="http://schemas.microsoft.com/office/drawing/2014/main" id="{33721398-B90C-48DC-8F61-A6A98584DE7E}"/>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5" name="Agrupar 24">
              <a:extLst>
                <a:ext uri="{FF2B5EF4-FFF2-40B4-BE49-F238E27FC236}">
                  <a16:creationId xmlns:a16="http://schemas.microsoft.com/office/drawing/2014/main" id="{853DB338-309A-4953-AADC-E3C210D02468}"/>
                </a:ext>
              </a:extLst>
            </p:cNvPr>
            <p:cNvGrpSpPr/>
            <p:nvPr/>
          </p:nvGrpSpPr>
          <p:grpSpPr>
            <a:xfrm>
              <a:off x="3267363" y="11527957"/>
              <a:ext cx="323273" cy="238049"/>
              <a:chOff x="-1866900" y="8425296"/>
              <a:chExt cx="762000" cy="561109"/>
            </a:xfrm>
          </p:grpSpPr>
          <p:sp>
            <p:nvSpPr>
              <p:cNvPr id="26" name="Retângulo Arredondado 8">
                <a:extLst>
                  <a:ext uri="{FF2B5EF4-FFF2-40B4-BE49-F238E27FC236}">
                    <a16:creationId xmlns:a16="http://schemas.microsoft.com/office/drawing/2014/main" id="{0B1A3544-BF09-4C34-BC01-7B57EB39C560}"/>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Arredondado 9">
                <a:extLst>
                  <a:ext uri="{FF2B5EF4-FFF2-40B4-BE49-F238E27FC236}">
                    <a16:creationId xmlns:a16="http://schemas.microsoft.com/office/drawing/2014/main" id="{14FB633B-4D6D-4161-97C8-C164DEABA318}"/>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Arredondado 10">
                <a:extLst>
                  <a:ext uri="{FF2B5EF4-FFF2-40B4-BE49-F238E27FC236}">
                    <a16:creationId xmlns:a16="http://schemas.microsoft.com/office/drawing/2014/main" id="{FA3B248B-301B-48ED-8402-566F997C7AED}"/>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
        <p:nvSpPr>
          <p:cNvPr id="17" name="Título 1">
            <a:extLst>
              <a:ext uri="{FF2B5EF4-FFF2-40B4-BE49-F238E27FC236}">
                <a16:creationId xmlns:a16="http://schemas.microsoft.com/office/drawing/2014/main" id="{EE97A0DD-456A-400D-B20D-2136097AEB93}"/>
              </a:ext>
            </a:extLst>
          </p:cNvPr>
          <p:cNvSpPr txBox="1">
            <a:spLocks/>
          </p:cNvSpPr>
          <p:nvPr/>
        </p:nvSpPr>
        <p:spPr>
          <a:xfrm>
            <a:off x="500202" y="7778311"/>
            <a:ext cx="6141375" cy="4089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000" b="1">
                <a:latin typeface="Segoe UI Semibold" panose="020B0702040204020203" pitchFamily="34" charset="0"/>
                <a:cs typeface="Times New Roman" panose="02020603050405020304" pitchFamily="18" charset="0"/>
              </a:rPr>
              <a:t>Barragens B1 e B4</a:t>
            </a:r>
            <a:endParaRPr lang="pt-BR" sz="2800" b="1">
              <a:latin typeface="Bahnschrift"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340081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F5571F9-76DC-184A-A70C-042D9C9CA7EA}"/>
              </a:ext>
            </a:extLst>
          </p:cNvPr>
          <p:cNvPicPr>
            <a:picLocks noChangeAspect="1"/>
          </p:cNvPicPr>
          <p:nvPr/>
        </p:nvPicPr>
        <p:blipFill>
          <a:blip r:embed="rId3"/>
          <a:stretch>
            <a:fillRect/>
          </a:stretch>
        </p:blipFill>
        <p:spPr>
          <a:xfrm>
            <a:off x="5640170" y="110079"/>
            <a:ext cx="927466" cy="135637"/>
          </a:xfrm>
          <a:prstGeom prst="rect">
            <a:avLst/>
          </a:prstGeom>
        </p:spPr>
      </p:pic>
      <p:sp>
        <p:nvSpPr>
          <p:cNvPr id="20" name="Título 1">
            <a:extLst>
              <a:ext uri="{FF2B5EF4-FFF2-40B4-BE49-F238E27FC236}">
                <a16:creationId xmlns:a16="http://schemas.microsoft.com/office/drawing/2014/main" id="{34060198-11E3-4E4A-82DC-EA30BF5F5EAE}"/>
              </a:ext>
            </a:extLst>
          </p:cNvPr>
          <p:cNvSpPr txBox="1">
            <a:spLocks/>
          </p:cNvSpPr>
          <p:nvPr/>
        </p:nvSpPr>
        <p:spPr>
          <a:xfrm>
            <a:off x="426600" y="522977"/>
            <a:ext cx="5539934" cy="3746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000">
                <a:effectLst/>
                <a:latin typeface="Segoe UI Semibold" panose="020B0702040204020203" pitchFamily="34" charset="0"/>
                <a:ea typeface="Calibri" panose="020F0502020204030204" pitchFamily="34" charset="0"/>
              </a:rPr>
              <a:t>Como </a:t>
            </a:r>
            <a:r>
              <a:rPr lang="pt-BR" sz="2000">
                <a:latin typeface="Segoe UI Semibold" panose="020B0702040204020203" pitchFamily="34" charset="0"/>
                <a:ea typeface="Calibri" panose="020F0502020204030204" pitchFamily="34" charset="0"/>
              </a:rPr>
              <a:t>está estruturado o </a:t>
            </a:r>
            <a:r>
              <a:rPr lang="pt-BR" sz="2000">
                <a:effectLst/>
                <a:latin typeface="Segoe UI Semibold" panose="020B0702040204020203" pitchFamily="34" charset="0"/>
                <a:ea typeface="Calibri" panose="020F0502020204030204" pitchFamily="34" charset="0"/>
              </a:rPr>
              <a:t>PAEBM da </a:t>
            </a:r>
            <a:r>
              <a:rPr lang="pt-BR" sz="2000">
                <a:latin typeface="Segoe UI Semibold" panose="020B0702040204020203" pitchFamily="34" charset="0"/>
                <a:ea typeface="Calibri" panose="020F0502020204030204" pitchFamily="34" charset="0"/>
              </a:rPr>
              <a:t>Itaminas</a:t>
            </a:r>
            <a:r>
              <a:rPr lang="pt-BR" sz="2000">
                <a:effectLst/>
                <a:latin typeface="Segoe UI Semibold" panose="020B0702040204020203" pitchFamily="34" charset="0"/>
                <a:ea typeface="Calibri" panose="020F0502020204030204" pitchFamily="34" charset="0"/>
              </a:rPr>
              <a:t>?</a:t>
            </a:r>
            <a:endParaRPr lang="pt-BR" sz="2800" b="1">
              <a:latin typeface="Bahnschrift" panose="020B0502040204020203" pitchFamily="34" charset="0"/>
              <a:cs typeface="Times New Roman" panose="02020603050405020304" pitchFamily="18" charset="0"/>
            </a:endParaRPr>
          </a:p>
        </p:txBody>
      </p:sp>
      <p:sp>
        <p:nvSpPr>
          <p:cNvPr id="31" name="Espaço Reservado para Conteúdo 2">
            <a:extLst>
              <a:ext uri="{FF2B5EF4-FFF2-40B4-BE49-F238E27FC236}">
                <a16:creationId xmlns:a16="http://schemas.microsoft.com/office/drawing/2014/main" id="{C57C57CA-EB47-4E99-9E58-BA68373BB1C1}"/>
              </a:ext>
            </a:extLst>
          </p:cNvPr>
          <p:cNvSpPr txBox="1">
            <a:spLocks/>
          </p:cNvSpPr>
          <p:nvPr/>
        </p:nvSpPr>
        <p:spPr>
          <a:xfrm>
            <a:off x="572669" y="1057595"/>
            <a:ext cx="2532374" cy="3746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buNone/>
            </a:pPr>
            <a:r>
              <a:rPr lang="pt-BR" sz="1800">
                <a:solidFill>
                  <a:schemeClr val="accent4">
                    <a:lumMod val="75000"/>
                  </a:schemeClr>
                </a:solidFill>
              </a:rPr>
              <a:t>Organograma PAEBM</a:t>
            </a:r>
          </a:p>
        </p:txBody>
      </p:sp>
      <p:grpSp>
        <p:nvGrpSpPr>
          <p:cNvPr id="17" name="Agrupar 16">
            <a:extLst>
              <a:ext uri="{FF2B5EF4-FFF2-40B4-BE49-F238E27FC236}">
                <a16:creationId xmlns:a16="http://schemas.microsoft.com/office/drawing/2014/main" id="{DFA86BDB-3CAC-4743-B3F2-FCA8D126375C}"/>
              </a:ext>
            </a:extLst>
          </p:cNvPr>
          <p:cNvGrpSpPr/>
          <p:nvPr/>
        </p:nvGrpSpPr>
        <p:grpSpPr>
          <a:xfrm>
            <a:off x="3196567" y="11323064"/>
            <a:ext cx="647745" cy="647745"/>
            <a:chOff x="3105127" y="11323064"/>
            <a:chExt cx="647745" cy="647745"/>
          </a:xfrm>
        </p:grpSpPr>
        <p:sp>
          <p:nvSpPr>
            <p:cNvPr id="18" name="Oval 6">
              <a:hlinkClick r:id="rId4" action="ppaction://hlinksldjump"/>
              <a:extLst>
                <a:ext uri="{FF2B5EF4-FFF2-40B4-BE49-F238E27FC236}">
                  <a16:creationId xmlns:a16="http://schemas.microsoft.com/office/drawing/2014/main" id="{FAB80465-8FB5-438F-9776-425FF037FEE8}"/>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9" name="Agrupar 18">
              <a:extLst>
                <a:ext uri="{FF2B5EF4-FFF2-40B4-BE49-F238E27FC236}">
                  <a16:creationId xmlns:a16="http://schemas.microsoft.com/office/drawing/2014/main" id="{0CF703D9-EE01-46B4-93BC-D70A000D17EB}"/>
                </a:ext>
              </a:extLst>
            </p:cNvPr>
            <p:cNvGrpSpPr/>
            <p:nvPr/>
          </p:nvGrpSpPr>
          <p:grpSpPr>
            <a:xfrm>
              <a:off x="3267363" y="11527957"/>
              <a:ext cx="323273" cy="238049"/>
              <a:chOff x="-1866900" y="8425296"/>
              <a:chExt cx="762000" cy="561109"/>
            </a:xfrm>
          </p:grpSpPr>
          <p:sp>
            <p:nvSpPr>
              <p:cNvPr id="23" name="Retângulo Arredondado 8">
                <a:extLst>
                  <a:ext uri="{FF2B5EF4-FFF2-40B4-BE49-F238E27FC236}">
                    <a16:creationId xmlns:a16="http://schemas.microsoft.com/office/drawing/2014/main" id="{9215E9DD-68E5-4043-A31D-5113BE5CE615}"/>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Arredondado 9">
                <a:extLst>
                  <a:ext uri="{FF2B5EF4-FFF2-40B4-BE49-F238E27FC236}">
                    <a16:creationId xmlns:a16="http://schemas.microsoft.com/office/drawing/2014/main" id="{1B0712BA-CFC3-49F3-AA03-DF63A4CB4D76}"/>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Arredondado 10">
                <a:extLst>
                  <a:ext uri="{FF2B5EF4-FFF2-40B4-BE49-F238E27FC236}">
                    <a16:creationId xmlns:a16="http://schemas.microsoft.com/office/drawing/2014/main" id="{0254AB65-5321-4014-8C75-11640BDF4003}"/>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graphicFrame>
        <p:nvGraphicFramePr>
          <p:cNvPr id="38" name="Diagrama 37">
            <a:extLst>
              <a:ext uri="{FF2B5EF4-FFF2-40B4-BE49-F238E27FC236}">
                <a16:creationId xmlns:a16="http://schemas.microsoft.com/office/drawing/2014/main" id="{345D0DEE-6F2A-4F5F-BC97-F01672A6F1C6}"/>
              </a:ext>
            </a:extLst>
          </p:cNvPr>
          <p:cNvGraphicFramePr/>
          <p:nvPr>
            <p:extLst>
              <p:ext uri="{D42A27DB-BD31-4B8C-83A1-F6EECF244321}">
                <p14:modId xmlns:p14="http://schemas.microsoft.com/office/powerpoint/2010/main" val="3332924437"/>
              </p:ext>
            </p:extLst>
          </p:nvPr>
        </p:nvGraphicFramePr>
        <p:xfrm>
          <a:off x="426600" y="1592214"/>
          <a:ext cx="6213401" cy="88544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78948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B9366F-53CC-4625-B598-CAE7C4103D9F}"/>
              </a:ext>
            </a:extLst>
          </p:cNvPr>
          <p:cNvSpPr>
            <a:spLocks noGrp="1"/>
          </p:cNvSpPr>
          <p:nvPr>
            <p:ph type="title"/>
          </p:nvPr>
        </p:nvSpPr>
        <p:spPr>
          <a:xfrm>
            <a:off x="980086" y="4917722"/>
            <a:ext cx="4574554" cy="2356556"/>
          </a:xfrm>
        </p:spPr>
        <p:txBody>
          <a:bodyPr/>
          <a:lstStyle/>
          <a:p>
            <a:r>
              <a:rPr lang="pt-BR" sz="4400" b="1"/>
              <a:t>Saiba mais: Glossário, legislação, normas e siglas.</a:t>
            </a:r>
          </a:p>
        </p:txBody>
      </p:sp>
      <p:grpSp>
        <p:nvGrpSpPr>
          <p:cNvPr id="57" name="Agrupar 56">
            <a:extLst>
              <a:ext uri="{FF2B5EF4-FFF2-40B4-BE49-F238E27FC236}">
                <a16:creationId xmlns:a16="http://schemas.microsoft.com/office/drawing/2014/main" id="{46DBC2D1-19C0-A345-A4AF-6646DB7ACA5E}"/>
              </a:ext>
            </a:extLst>
          </p:cNvPr>
          <p:cNvGrpSpPr/>
          <p:nvPr/>
        </p:nvGrpSpPr>
        <p:grpSpPr>
          <a:xfrm>
            <a:off x="6058717" y="3642929"/>
            <a:ext cx="442418" cy="4615196"/>
            <a:chOff x="5404103" y="2691185"/>
            <a:chExt cx="647745" cy="6757110"/>
          </a:xfrm>
        </p:grpSpPr>
        <p:sp>
          <p:nvSpPr>
            <p:cNvPr id="58" name="Oval 57">
              <a:extLst>
                <a:ext uri="{FF2B5EF4-FFF2-40B4-BE49-F238E27FC236}">
                  <a16:creationId xmlns:a16="http://schemas.microsoft.com/office/drawing/2014/main" id="{66DFD41E-FC42-0F41-BDC1-3F671590BE3E}"/>
                </a:ext>
              </a:extLst>
            </p:cNvPr>
            <p:cNvSpPr/>
            <p:nvPr/>
          </p:nvSpPr>
          <p:spPr>
            <a:xfrm rot="10800000" flipH="1">
              <a:off x="5404103" y="7909010"/>
              <a:ext cx="647745" cy="64774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9" name="Oval 58">
              <a:extLst>
                <a:ext uri="{FF2B5EF4-FFF2-40B4-BE49-F238E27FC236}">
                  <a16:creationId xmlns:a16="http://schemas.microsoft.com/office/drawing/2014/main" id="{E017759C-4CCA-9E48-BEF4-4D39F93C7FC4}"/>
                </a:ext>
              </a:extLst>
            </p:cNvPr>
            <p:cNvSpPr/>
            <p:nvPr/>
          </p:nvSpPr>
          <p:spPr>
            <a:xfrm rot="10800000" flipH="1">
              <a:off x="5404103" y="7036537"/>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0" name="Oval 59">
              <a:extLst>
                <a:ext uri="{FF2B5EF4-FFF2-40B4-BE49-F238E27FC236}">
                  <a16:creationId xmlns:a16="http://schemas.microsoft.com/office/drawing/2014/main" id="{98E23455-CE79-E346-B73C-023C37BEA928}"/>
                </a:ext>
              </a:extLst>
            </p:cNvPr>
            <p:cNvSpPr/>
            <p:nvPr/>
          </p:nvSpPr>
          <p:spPr>
            <a:xfrm rot="10800000" flipH="1">
              <a:off x="5404103" y="6164064"/>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1" name="Oval 60">
              <a:extLst>
                <a:ext uri="{FF2B5EF4-FFF2-40B4-BE49-F238E27FC236}">
                  <a16:creationId xmlns:a16="http://schemas.microsoft.com/office/drawing/2014/main" id="{160CCBA9-7521-5941-9C00-38D0459F8DC1}"/>
                </a:ext>
              </a:extLst>
            </p:cNvPr>
            <p:cNvSpPr/>
            <p:nvPr/>
          </p:nvSpPr>
          <p:spPr>
            <a:xfrm rot="10800000" flipH="1">
              <a:off x="5404103" y="5304811"/>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2" name="Oval 61">
              <a:extLst>
                <a:ext uri="{FF2B5EF4-FFF2-40B4-BE49-F238E27FC236}">
                  <a16:creationId xmlns:a16="http://schemas.microsoft.com/office/drawing/2014/main" id="{B27D693A-07E0-A141-9E32-66F55C5CA070}"/>
                </a:ext>
              </a:extLst>
            </p:cNvPr>
            <p:cNvSpPr/>
            <p:nvPr/>
          </p:nvSpPr>
          <p:spPr>
            <a:xfrm rot="10800000" flipH="1">
              <a:off x="5404103" y="4432338"/>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3" name="Oval 62">
              <a:extLst>
                <a:ext uri="{FF2B5EF4-FFF2-40B4-BE49-F238E27FC236}">
                  <a16:creationId xmlns:a16="http://schemas.microsoft.com/office/drawing/2014/main" id="{E7D3458D-613C-4D43-992C-D1AEF9053A6E}"/>
                </a:ext>
              </a:extLst>
            </p:cNvPr>
            <p:cNvSpPr/>
            <p:nvPr/>
          </p:nvSpPr>
          <p:spPr>
            <a:xfrm rot="10800000" flipH="1">
              <a:off x="5404103" y="3559865"/>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4" name="Oval 63">
              <a:extLst>
                <a:ext uri="{FF2B5EF4-FFF2-40B4-BE49-F238E27FC236}">
                  <a16:creationId xmlns:a16="http://schemas.microsoft.com/office/drawing/2014/main" id="{E618C1C4-A5F5-3D4B-969B-838A608640ED}"/>
                </a:ext>
              </a:extLst>
            </p:cNvPr>
            <p:cNvSpPr/>
            <p:nvPr/>
          </p:nvSpPr>
          <p:spPr>
            <a:xfrm rot="10800000" flipH="1">
              <a:off x="5404103" y="8800550"/>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5" name="Oval 64">
              <a:extLst>
                <a:ext uri="{FF2B5EF4-FFF2-40B4-BE49-F238E27FC236}">
                  <a16:creationId xmlns:a16="http://schemas.microsoft.com/office/drawing/2014/main" id="{3F24EA83-1352-E748-AED1-19F7AF572A80}"/>
                </a:ext>
              </a:extLst>
            </p:cNvPr>
            <p:cNvSpPr/>
            <p:nvPr/>
          </p:nvSpPr>
          <p:spPr>
            <a:xfrm rot="10800000" flipH="1">
              <a:off x="5404103" y="2691185"/>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66" name="Agrupar 65">
            <a:extLst>
              <a:ext uri="{FF2B5EF4-FFF2-40B4-BE49-F238E27FC236}">
                <a16:creationId xmlns:a16="http://schemas.microsoft.com/office/drawing/2014/main" id="{1DA3D3AE-DB8D-394C-8BF8-40DBB4417CD4}"/>
              </a:ext>
            </a:extLst>
          </p:cNvPr>
          <p:cNvGrpSpPr/>
          <p:nvPr/>
        </p:nvGrpSpPr>
        <p:grpSpPr>
          <a:xfrm>
            <a:off x="5956052" y="11301067"/>
            <a:ext cx="647745" cy="647745"/>
            <a:chOff x="5625311" y="11248167"/>
            <a:chExt cx="647745" cy="647745"/>
          </a:xfrm>
        </p:grpSpPr>
        <p:sp>
          <p:nvSpPr>
            <p:cNvPr id="67" name="Oval 6">
              <a:hlinkClick r:id="" action="ppaction://hlinkshowjump?jump=nextslide"/>
              <a:extLst>
                <a:ext uri="{FF2B5EF4-FFF2-40B4-BE49-F238E27FC236}">
                  <a16:creationId xmlns:a16="http://schemas.microsoft.com/office/drawing/2014/main" id="{74FDEFE8-2267-B745-93D2-DD72E87C2C63}"/>
                </a:ext>
              </a:extLst>
            </p:cNvPr>
            <p:cNvSpPr/>
            <p:nvPr/>
          </p:nvSpPr>
          <p:spPr>
            <a:xfrm>
              <a:off x="5625311" y="11248167"/>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68" name="Agrupar 67">
              <a:extLst>
                <a:ext uri="{FF2B5EF4-FFF2-40B4-BE49-F238E27FC236}">
                  <a16:creationId xmlns:a16="http://schemas.microsoft.com/office/drawing/2014/main" id="{97535621-CB63-3245-8E0E-EB3517BED70D}"/>
                </a:ext>
              </a:extLst>
            </p:cNvPr>
            <p:cNvGrpSpPr/>
            <p:nvPr/>
          </p:nvGrpSpPr>
          <p:grpSpPr>
            <a:xfrm>
              <a:off x="5856588" y="11353790"/>
              <a:ext cx="267168" cy="315233"/>
              <a:chOff x="5847121" y="11291308"/>
              <a:chExt cx="323273" cy="381432"/>
            </a:xfrm>
            <a:solidFill>
              <a:schemeClr val="bg2"/>
            </a:solidFill>
          </p:grpSpPr>
          <p:sp>
            <p:nvSpPr>
              <p:cNvPr id="69" name="Retângulo Arredondado 9">
                <a:extLst>
                  <a:ext uri="{FF2B5EF4-FFF2-40B4-BE49-F238E27FC236}">
                    <a16:creationId xmlns:a16="http://schemas.microsoft.com/office/drawing/2014/main" id="{EA6D0BC9-AF40-A941-8EB5-EF15522C1ECF}"/>
                  </a:ext>
                </a:extLst>
              </p:cNvPr>
              <p:cNvSpPr/>
              <p:nvPr/>
            </p:nvSpPr>
            <p:spPr>
              <a:xfrm rot="2700000">
                <a:off x="5847121" y="11430903"/>
                <a:ext cx="323273" cy="440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0" name="Retângulo Arredondado 10">
                <a:extLst>
                  <a:ext uri="{FF2B5EF4-FFF2-40B4-BE49-F238E27FC236}">
                    <a16:creationId xmlns:a16="http://schemas.microsoft.com/office/drawing/2014/main" id="{22B5B7EA-B27F-374C-B5C8-1E929C10A634}"/>
                  </a:ext>
                </a:extLst>
              </p:cNvPr>
              <p:cNvSpPr/>
              <p:nvPr/>
            </p:nvSpPr>
            <p:spPr>
              <a:xfrm rot="18900000">
                <a:off x="5847121" y="11628657"/>
                <a:ext cx="323273" cy="440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grpSp>
        <p:nvGrpSpPr>
          <p:cNvPr id="23" name="Agrupar 22">
            <a:extLst>
              <a:ext uri="{FF2B5EF4-FFF2-40B4-BE49-F238E27FC236}">
                <a16:creationId xmlns:a16="http://schemas.microsoft.com/office/drawing/2014/main" id="{69E6FDED-D948-4AFE-A169-8C03342383E7}"/>
              </a:ext>
            </a:extLst>
          </p:cNvPr>
          <p:cNvGrpSpPr/>
          <p:nvPr/>
        </p:nvGrpSpPr>
        <p:grpSpPr>
          <a:xfrm>
            <a:off x="3196567" y="11323064"/>
            <a:ext cx="647745" cy="647745"/>
            <a:chOff x="3105127" y="11323064"/>
            <a:chExt cx="647745" cy="647745"/>
          </a:xfrm>
        </p:grpSpPr>
        <p:sp>
          <p:nvSpPr>
            <p:cNvPr id="24" name="Oval 6">
              <a:hlinkClick r:id="rId2" action="ppaction://hlinksldjump"/>
              <a:extLst>
                <a:ext uri="{FF2B5EF4-FFF2-40B4-BE49-F238E27FC236}">
                  <a16:creationId xmlns:a16="http://schemas.microsoft.com/office/drawing/2014/main" id="{4E451A56-03B9-4EEA-8D55-E9A15D32C954}"/>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5" name="Agrupar 24">
              <a:extLst>
                <a:ext uri="{FF2B5EF4-FFF2-40B4-BE49-F238E27FC236}">
                  <a16:creationId xmlns:a16="http://schemas.microsoft.com/office/drawing/2014/main" id="{25F1D211-4AD6-4D76-96DF-A6FDDCC5A4DB}"/>
                </a:ext>
              </a:extLst>
            </p:cNvPr>
            <p:cNvGrpSpPr/>
            <p:nvPr/>
          </p:nvGrpSpPr>
          <p:grpSpPr>
            <a:xfrm>
              <a:off x="3267363" y="11527957"/>
              <a:ext cx="323273" cy="238049"/>
              <a:chOff x="-1866900" y="8425296"/>
              <a:chExt cx="762000" cy="561109"/>
            </a:xfrm>
          </p:grpSpPr>
          <p:sp>
            <p:nvSpPr>
              <p:cNvPr id="26" name="Retângulo Arredondado 8">
                <a:extLst>
                  <a:ext uri="{FF2B5EF4-FFF2-40B4-BE49-F238E27FC236}">
                    <a16:creationId xmlns:a16="http://schemas.microsoft.com/office/drawing/2014/main" id="{52CF7A6D-0C22-402C-9747-71F893C464B4}"/>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Arredondado 9">
                <a:extLst>
                  <a:ext uri="{FF2B5EF4-FFF2-40B4-BE49-F238E27FC236}">
                    <a16:creationId xmlns:a16="http://schemas.microsoft.com/office/drawing/2014/main" id="{5520E00D-BC68-4EB9-9F7F-EB5D7C261E97}"/>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Arredondado 10">
                <a:extLst>
                  <a:ext uri="{FF2B5EF4-FFF2-40B4-BE49-F238E27FC236}">
                    <a16:creationId xmlns:a16="http://schemas.microsoft.com/office/drawing/2014/main" id="{8722AE49-1F9D-4E1D-890C-D39A51FB5C46}"/>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1915775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F5571F9-76DC-184A-A70C-042D9C9CA7EA}"/>
              </a:ext>
            </a:extLst>
          </p:cNvPr>
          <p:cNvPicPr>
            <a:picLocks noChangeAspect="1"/>
          </p:cNvPicPr>
          <p:nvPr/>
        </p:nvPicPr>
        <p:blipFill>
          <a:blip r:embed="rId3"/>
          <a:stretch>
            <a:fillRect/>
          </a:stretch>
        </p:blipFill>
        <p:spPr>
          <a:xfrm>
            <a:off x="5640170" y="110079"/>
            <a:ext cx="927466" cy="135637"/>
          </a:xfrm>
          <a:prstGeom prst="rect">
            <a:avLst/>
          </a:prstGeom>
        </p:spPr>
      </p:pic>
      <p:sp>
        <p:nvSpPr>
          <p:cNvPr id="11" name="AutoShape 4">
            <a:extLst>
              <a:ext uri="{FF2B5EF4-FFF2-40B4-BE49-F238E27FC236}">
                <a16:creationId xmlns:a16="http://schemas.microsoft.com/office/drawing/2014/main" id="{45DF8A44-716B-4136-8D4B-1D216A8C63D5}"/>
              </a:ext>
            </a:extLst>
          </p:cNvPr>
          <p:cNvSpPr>
            <a:spLocks noChangeAspect="1" noChangeArrowheads="1"/>
          </p:cNvSpPr>
          <p:nvPr/>
        </p:nvSpPr>
        <p:spPr bwMode="auto">
          <a:xfrm>
            <a:off x="3245303" y="0"/>
            <a:ext cx="1950766" cy="19507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pt-BR" sz="1013"/>
          </a:p>
        </p:txBody>
      </p:sp>
      <p:sp>
        <p:nvSpPr>
          <p:cNvPr id="15" name="Título 1">
            <a:extLst>
              <a:ext uri="{FF2B5EF4-FFF2-40B4-BE49-F238E27FC236}">
                <a16:creationId xmlns:a16="http://schemas.microsoft.com/office/drawing/2014/main" id="{446FE98A-09CA-4C94-A110-024AAC23C5B1}"/>
              </a:ext>
            </a:extLst>
          </p:cNvPr>
          <p:cNvSpPr txBox="1">
            <a:spLocks/>
          </p:cNvSpPr>
          <p:nvPr/>
        </p:nvSpPr>
        <p:spPr>
          <a:xfrm>
            <a:off x="422144" y="279676"/>
            <a:ext cx="5826256" cy="60478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000">
                <a:effectLst/>
                <a:latin typeface="Segoe UI Semibold" panose="020B0702040204020203" pitchFamily="34" charset="0"/>
                <a:ea typeface="Calibri" panose="020F0502020204030204" pitchFamily="34" charset="0"/>
              </a:rPr>
              <a:t>GLOSSÁRIO</a:t>
            </a:r>
            <a:endParaRPr lang="pt-BR" sz="2800" b="1">
              <a:latin typeface="Bahnschrift" panose="020B0502040204020203" pitchFamily="34" charset="0"/>
              <a:cs typeface="Times New Roman" panose="02020603050405020304" pitchFamily="18" charset="0"/>
            </a:endParaRPr>
          </a:p>
        </p:txBody>
      </p:sp>
      <p:sp>
        <p:nvSpPr>
          <p:cNvPr id="16" name="Espaço Reservado para Conteúdo 2">
            <a:extLst>
              <a:ext uri="{FF2B5EF4-FFF2-40B4-BE49-F238E27FC236}">
                <a16:creationId xmlns:a16="http://schemas.microsoft.com/office/drawing/2014/main" id="{19F4D164-A110-479B-B854-361F40AEE227}"/>
              </a:ext>
            </a:extLst>
          </p:cNvPr>
          <p:cNvSpPr txBox="1">
            <a:spLocks/>
          </p:cNvSpPr>
          <p:nvPr/>
        </p:nvSpPr>
        <p:spPr>
          <a:xfrm>
            <a:off x="422144" y="793296"/>
            <a:ext cx="6141375" cy="18875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buNone/>
            </a:pPr>
            <a:r>
              <a:rPr lang="pt-BR" sz="1800" dirty="0">
                <a:solidFill>
                  <a:schemeClr val="bg2">
                    <a:lumMod val="10000"/>
                  </a:schemeClr>
                </a:solidFill>
              </a:rPr>
              <a:t>A seguir, são elencados alguns termos considerados fundamentais para o entendimento do projeto, assim como seus respectivos significados, visando uma melhor compreensão da apostila. Tais definições foram retiradas do art. 2º da Resolução ANM nº 95/2022 e da Lei nº 12.334/2010, que estabelece a Política Nacional de Segurança de Barragens.</a:t>
            </a:r>
          </a:p>
        </p:txBody>
      </p:sp>
      <p:sp>
        <p:nvSpPr>
          <p:cNvPr id="13" name="Espaço Reservado para Conteúdo 2">
            <a:extLst>
              <a:ext uri="{FF2B5EF4-FFF2-40B4-BE49-F238E27FC236}">
                <a16:creationId xmlns:a16="http://schemas.microsoft.com/office/drawing/2014/main" id="{30A264E6-EC1A-49CB-94B7-467F41169AF9}"/>
              </a:ext>
            </a:extLst>
          </p:cNvPr>
          <p:cNvSpPr txBox="1">
            <a:spLocks/>
          </p:cNvSpPr>
          <p:nvPr/>
        </p:nvSpPr>
        <p:spPr>
          <a:xfrm>
            <a:off x="911428" y="2885664"/>
            <a:ext cx="5652091" cy="77073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buNone/>
            </a:pPr>
            <a:r>
              <a:rPr lang="pt-BR" sz="1800" b="1">
                <a:latin typeface="Segoe UI" panose="020B0502040204020203" pitchFamily="34" charset="0"/>
                <a:cs typeface="Segoe UI" panose="020B0502040204020203" pitchFamily="34" charset="0"/>
              </a:rPr>
              <a:t>Acidente: </a:t>
            </a:r>
            <a:r>
              <a:rPr lang="pt-BR" sz="1800">
                <a:solidFill>
                  <a:schemeClr val="bg2">
                    <a:lumMod val="10000"/>
                  </a:schemeClr>
                </a:solidFill>
              </a:rPr>
              <a:t>comprometimento da integridade estrutural com liberação incontrolável do conteúdo do reservatório, ocasionado pelo colapso parcial ou total da barragem ou de estrutura anexa;</a:t>
            </a:r>
          </a:p>
          <a:p>
            <a:pPr marL="0" indent="0" algn="just" rtl="0" fontAlgn="base">
              <a:buNone/>
            </a:pPr>
            <a:r>
              <a:rPr lang="pt-BR" sz="1800" b="1">
                <a:latin typeface="Segoe UI" panose="020B0502040204020203" pitchFamily="34" charset="0"/>
                <a:cs typeface="Segoe UI" panose="020B0502040204020203" pitchFamily="34" charset="0"/>
              </a:rPr>
              <a:t>Anomalia: </a:t>
            </a:r>
            <a:r>
              <a:rPr lang="pt-BR" sz="1800">
                <a:solidFill>
                  <a:schemeClr val="bg2">
                    <a:lumMod val="10000"/>
                  </a:schemeClr>
                </a:solidFill>
              </a:rPr>
              <a:t>qualquer deficiência, irregularidade, anormalidade ou mau funcionamento que possa vir a afetar a segurança da barragem.</a:t>
            </a:r>
          </a:p>
          <a:p>
            <a:pPr marL="0" indent="0" algn="just" rtl="0" fontAlgn="base">
              <a:buNone/>
            </a:pPr>
            <a:r>
              <a:rPr lang="pt-BR" sz="1800" b="1">
                <a:latin typeface="Segoe UI" panose="020B0502040204020203" pitchFamily="34" charset="0"/>
                <a:cs typeface="Segoe UI" panose="020B0502040204020203" pitchFamily="34" charset="0"/>
              </a:rPr>
              <a:t>Categoria de Risco - CRI: </a:t>
            </a:r>
            <a:r>
              <a:rPr lang="pt-BR" sz="1800">
                <a:solidFill>
                  <a:schemeClr val="bg2">
                    <a:lumMod val="10000"/>
                  </a:schemeClr>
                </a:solidFill>
              </a:rPr>
              <a:t>classificação da barragem de acordo com os aspectos que possam influenciar na possibilidade de ocorrência de acidente ou desastre.</a:t>
            </a:r>
          </a:p>
          <a:p>
            <a:pPr marL="0" indent="0" algn="just" rtl="0" fontAlgn="base">
              <a:buNone/>
            </a:pPr>
            <a:r>
              <a:rPr lang="pt-BR" sz="1800" b="1">
                <a:latin typeface="Segoe UI" panose="020B0502040204020203" pitchFamily="34" charset="0"/>
                <a:cs typeface="Segoe UI" panose="020B0502040204020203" pitchFamily="34" charset="0"/>
              </a:rPr>
              <a:t>Coordenador do PAEBM: </a:t>
            </a:r>
            <a:r>
              <a:rPr lang="pt-BR" sz="1800">
                <a:solidFill>
                  <a:schemeClr val="bg2">
                    <a:lumMod val="10000"/>
                  </a:schemeClr>
                </a:solidFill>
              </a:rPr>
              <a:t>agente, designado pelo empreendedor, responsável por coordenar as ações descritas no PAEBM, devendo estar disponível para atuar prontamente nas situações de emergência da barragem.</a:t>
            </a:r>
          </a:p>
          <a:p>
            <a:pPr marL="0" indent="0" algn="just" rtl="0" fontAlgn="base">
              <a:buNone/>
            </a:pPr>
            <a:r>
              <a:rPr lang="pt-BR" sz="1800" b="1">
                <a:latin typeface="Segoe UI" panose="020B0502040204020203" pitchFamily="34" charset="0"/>
                <a:cs typeface="Segoe UI" panose="020B0502040204020203" pitchFamily="34" charset="0"/>
              </a:rPr>
              <a:t>Dano Potencial Associado - DPA: </a:t>
            </a:r>
            <a:r>
              <a:rPr lang="pt-BR" sz="1800">
                <a:solidFill>
                  <a:schemeClr val="bg2">
                    <a:lumMod val="10000"/>
                  </a:schemeClr>
                </a:solidFill>
              </a:rPr>
              <a:t>dano que pode ocorrer devido ao rompimento ou mau funcionamento de uma barragem, independentemente da sua probabilidade de ocorrência, a ser graduado de acordo com as perdas de vidas humanas, impactos sociais, econômicos e ambientais.</a:t>
            </a:r>
          </a:p>
          <a:p>
            <a:pPr marL="0" indent="0" algn="just" rtl="0" fontAlgn="base">
              <a:buNone/>
            </a:pPr>
            <a:r>
              <a:rPr lang="pt-BR" sz="1800" b="1">
                <a:latin typeface="Segoe UI" panose="020B0502040204020203" pitchFamily="34" charset="0"/>
                <a:cs typeface="Segoe UI" panose="020B0502040204020203" pitchFamily="34" charset="0"/>
              </a:rPr>
              <a:t>Empreendedor: </a:t>
            </a:r>
            <a:r>
              <a:rPr lang="pt-BR" sz="1800">
                <a:solidFill>
                  <a:schemeClr val="bg2">
                    <a:lumMod val="10000"/>
                  </a:schemeClr>
                </a:solidFill>
              </a:rPr>
              <a:t>pessoa física ou jurídica que detenha outorga, licença, registro, concessão, autorização ou outro ato que lhe confira direito de operação da barragem e do respectivo reservatório, ou, subsidiariamente, aquele com direito real sobre as terras onde a barragem se localize, se não houver quem os explore oficialmente.</a:t>
            </a:r>
          </a:p>
        </p:txBody>
      </p:sp>
      <p:grpSp>
        <p:nvGrpSpPr>
          <p:cNvPr id="14" name="Agrupar 13">
            <a:extLst>
              <a:ext uri="{FF2B5EF4-FFF2-40B4-BE49-F238E27FC236}">
                <a16:creationId xmlns:a16="http://schemas.microsoft.com/office/drawing/2014/main" id="{E149FDDB-3A02-4D17-BF03-E617AE87818D}"/>
              </a:ext>
            </a:extLst>
          </p:cNvPr>
          <p:cNvGrpSpPr/>
          <p:nvPr/>
        </p:nvGrpSpPr>
        <p:grpSpPr>
          <a:xfrm>
            <a:off x="3196567" y="11323064"/>
            <a:ext cx="647745" cy="647745"/>
            <a:chOff x="3105127" y="11323064"/>
            <a:chExt cx="647745" cy="647745"/>
          </a:xfrm>
        </p:grpSpPr>
        <p:sp>
          <p:nvSpPr>
            <p:cNvPr id="17" name="Oval 6">
              <a:hlinkClick r:id="rId4" action="ppaction://hlinksldjump"/>
              <a:extLst>
                <a:ext uri="{FF2B5EF4-FFF2-40B4-BE49-F238E27FC236}">
                  <a16:creationId xmlns:a16="http://schemas.microsoft.com/office/drawing/2014/main" id="{F8C41C26-6D1A-4E7A-9D94-03ED1927F31E}"/>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8" name="Agrupar 17">
              <a:extLst>
                <a:ext uri="{FF2B5EF4-FFF2-40B4-BE49-F238E27FC236}">
                  <a16:creationId xmlns:a16="http://schemas.microsoft.com/office/drawing/2014/main" id="{147C5334-47E0-4A38-A504-B484EA37EBBB}"/>
                </a:ext>
              </a:extLst>
            </p:cNvPr>
            <p:cNvGrpSpPr/>
            <p:nvPr/>
          </p:nvGrpSpPr>
          <p:grpSpPr>
            <a:xfrm>
              <a:off x="3267363" y="11527957"/>
              <a:ext cx="323273" cy="238049"/>
              <a:chOff x="-1866900" y="8425296"/>
              <a:chExt cx="762000" cy="561109"/>
            </a:xfrm>
          </p:grpSpPr>
          <p:sp>
            <p:nvSpPr>
              <p:cNvPr id="19" name="Retângulo Arredondado 8">
                <a:extLst>
                  <a:ext uri="{FF2B5EF4-FFF2-40B4-BE49-F238E27FC236}">
                    <a16:creationId xmlns:a16="http://schemas.microsoft.com/office/drawing/2014/main" id="{2C7F5FA9-8607-4610-B520-741EF42156BE}"/>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Arredondado 9">
                <a:extLst>
                  <a:ext uri="{FF2B5EF4-FFF2-40B4-BE49-F238E27FC236}">
                    <a16:creationId xmlns:a16="http://schemas.microsoft.com/office/drawing/2014/main" id="{5E8F5068-6F1E-4750-8CF5-78C66BA41A54}"/>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Arredondado 10">
                <a:extLst>
                  <a:ext uri="{FF2B5EF4-FFF2-40B4-BE49-F238E27FC236}">
                    <a16:creationId xmlns:a16="http://schemas.microsoft.com/office/drawing/2014/main" id="{476A9DCC-D9F0-4235-92F9-325673A31032}"/>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1112564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Arredondado 14">
            <a:hlinkClick r:id="rId2" action="ppaction://hlinksldjump"/>
            <a:extLst>
              <a:ext uri="{FF2B5EF4-FFF2-40B4-BE49-F238E27FC236}">
                <a16:creationId xmlns:a16="http://schemas.microsoft.com/office/drawing/2014/main" id="{688D2CCC-A495-F84F-9F7F-76DD213704C7}"/>
              </a:ext>
            </a:extLst>
          </p:cNvPr>
          <p:cNvSpPr/>
          <p:nvPr/>
        </p:nvSpPr>
        <p:spPr>
          <a:xfrm>
            <a:off x="815289" y="2883745"/>
            <a:ext cx="5367357" cy="96650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Arredondado 17">
            <a:hlinkClick r:id="rId3" action="ppaction://hlinksldjump"/>
            <a:extLst>
              <a:ext uri="{FF2B5EF4-FFF2-40B4-BE49-F238E27FC236}">
                <a16:creationId xmlns:a16="http://schemas.microsoft.com/office/drawing/2014/main" id="{1E04A09B-7A46-174D-961D-F77482576274}"/>
              </a:ext>
            </a:extLst>
          </p:cNvPr>
          <p:cNvSpPr/>
          <p:nvPr/>
        </p:nvSpPr>
        <p:spPr>
          <a:xfrm>
            <a:off x="787828" y="5172783"/>
            <a:ext cx="5367357" cy="96650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Arredondado 18">
            <a:hlinkClick r:id="rId4" action="ppaction://hlinksldjump"/>
            <a:extLst>
              <a:ext uri="{FF2B5EF4-FFF2-40B4-BE49-F238E27FC236}">
                <a16:creationId xmlns:a16="http://schemas.microsoft.com/office/drawing/2014/main" id="{A1A88631-8B4D-DA49-82FD-69163DFE72F1}"/>
              </a:ext>
            </a:extLst>
          </p:cNvPr>
          <p:cNvSpPr/>
          <p:nvPr/>
        </p:nvSpPr>
        <p:spPr>
          <a:xfrm>
            <a:off x="756600" y="6384151"/>
            <a:ext cx="5367357" cy="96650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Arredondado 19">
            <a:hlinkClick r:id="rId5" action="ppaction://hlinksldjump"/>
            <a:extLst>
              <a:ext uri="{FF2B5EF4-FFF2-40B4-BE49-F238E27FC236}">
                <a16:creationId xmlns:a16="http://schemas.microsoft.com/office/drawing/2014/main" id="{E78F0DFD-E4EA-E945-A5D5-9E16326F7ABF}"/>
              </a:ext>
            </a:extLst>
          </p:cNvPr>
          <p:cNvSpPr/>
          <p:nvPr/>
        </p:nvSpPr>
        <p:spPr>
          <a:xfrm>
            <a:off x="787828" y="7571726"/>
            <a:ext cx="5367357" cy="96650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Arredondado 20">
            <a:hlinkClick r:id="rId6" action="ppaction://hlinksldjump"/>
            <a:extLst>
              <a:ext uri="{FF2B5EF4-FFF2-40B4-BE49-F238E27FC236}">
                <a16:creationId xmlns:a16="http://schemas.microsoft.com/office/drawing/2014/main" id="{C6EE9A0B-0092-9A43-BBD7-74D5C925F59F}"/>
              </a:ext>
            </a:extLst>
          </p:cNvPr>
          <p:cNvSpPr/>
          <p:nvPr/>
        </p:nvSpPr>
        <p:spPr>
          <a:xfrm>
            <a:off x="756600" y="8759301"/>
            <a:ext cx="5367357" cy="96650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Arredondado 2">
            <a:hlinkClick r:id="rId7" action="ppaction://hlinksldjump"/>
            <a:extLst>
              <a:ext uri="{FF2B5EF4-FFF2-40B4-BE49-F238E27FC236}">
                <a16:creationId xmlns:a16="http://schemas.microsoft.com/office/drawing/2014/main" id="{2FC9CCF6-EA5F-8F48-B283-11A57A314B6D}"/>
              </a:ext>
            </a:extLst>
          </p:cNvPr>
          <p:cNvSpPr/>
          <p:nvPr/>
        </p:nvSpPr>
        <p:spPr>
          <a:xfrm>
            <a:off x="784061" y="1699181"/>
            <a:ext cx="5367357" cy="96650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1">
            <a:extLst>
              <a:ext uri="{FF2B5EF4-FFF2-40B4-BE49-F238E27FC236}">
                <a16:creationId xmlns:a16="http://schemas.microsoft.com/office/drawing/2014/main" id="{048A2905-3AAC-44DB-B65B-68565FF80483}"/>
              </a:ext>
            </a:extLst>
          </p:cNvPr>
          <p:cNvSpPr txBox="1">
            <a:spLocks/>
          </p:cNvSpPr>
          <p:nvPr/>
        </p:nvSpPr>
        <p:spPr>
          <a:xfrm>
            <a:off x="784061" y="889571"/>
            <a:ext cx="3308406" cy="375530"/>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800" b="1">
                <a:latin typeface="Bahnschrift" panose="020B0502040204020203" pitchFamily="34" charset="0"/>
                <a:cs typeface="Times New Roman" panose="02020603050405020304" pitchFamily="18" charset="0"/>
              </a:rPr>
              <a:t>SUMÁRIO</a:t>
            </a:r>
          </a:p>
        </p:txBody>
      </p:sp>
      <p:sp>
        <p:nvSpPr>
          <p:cNvPr id="7" name="Título 1">
            <a:extLst>
              <a:ext uri="{FF2B5EF4-FFF2-40B4-BE49-F238E27FC236}">
                <a16:creationId xmlns:a16="http://schemas.microsoft.com/office/drawing/2014/main" id="{BD2BFA1F-78D2-4C91-839D-562B30714444}"/>
              </a:ext>
            </a:extLst>
          </p:cNvPr>
          <p:cNvSpPr txBox="1">
            <a:spLocks/>
          </p:cNvSpPr>
          <p:nvPr/>
        </p:nvSpPr>
        <p:spPr>
          <a:xfrm>
            <a:off x="1078663" y="1904486"/>
            <a:ext cx="3903015" cy="561708"/>
          </a:xfrm>
          <a:prstGeom prst="rect">
            <a:avLst/>
          </a:prstGeom>
        </p:spPr>
        <p:txBody>
          <a:bodyPr vert="horz" lIns="51435" tIns="25718" rIns="51435" bIns="25718" rtlCol="0" anchor="ctr">
            <a:noAutofit/>
          </a:bodyPr>
          <a:lstStyle>
            <a:defPPr>
              <a:defRPr lang="pt-BR"/>
            </a:defPPr>
            <a:lvl1pPr>
              <a:lnSpc>
                <a:spcPct val="90000"/>
              </a:lnSpc>
              <a:spcBef>
                <a:spcPct val="0"/>
              </a:spcBef>
              <a:buNone/>
              <a:defRPr sz="2400" i="1">
                <a:solidFill>
                  <a:schemeClr val="tx2"/>
                </a:solidFill>
                <a:latin typeface="Segoe UI Semibold" panose="020B0702040204020203" pitchFamily="34" charset="0"/>
                <a:ea typeface="+mj-ea"/>
                <a:cs typeface="Segoe UI Semibold" panose="020B0702040204020203" pitchFamily="34" charset="0"/>
              </a:defRPr>
            </a:lvl1pPr>
          </a:lstStyle>
          <a:p>
            <a:r>
              <a:rPr lang="pt-BR"/>
              <a:t>Por que esse treinamento é importante? </a:t>
            </a:r>
          </a:p>
        </p:txBody>
      </p:sp>
      <p:sp>
        <p:nvSpPr>
          <p:cNvPr id="8" name="Título 1">
            <a:extLst>
              <a:ext uri="{FF2B5EF4-FFF2-40B4-BE49-F238E27FC236}">
                <a16:creationId xmlns:a16="http://schemas.microsoft.com/office/drawing/2014/main" id="{FA099DEC-A50C-4E67-92C8-339306B9CAAA}"/>
              </a:ext>
            </a:extLst>
          </p:cNvPr>
          <p:cNvSpPr txBox="1">
            <a:spLocks/>
          </p:cNvSpPr>
          <p:nvPr/>
        </p:nvSpPr>
        <p:spPr>
          <a:xfrm>
            <a:off x="1137352" y="3116202"/>
            <a:ext cx="4643133" cy="561708"/>
          </a:xfrm>
          <a:prstGeom prst="rect">
            <a:avLst/>
          </a:prstGeom>
        </p:spPr>
        <p:txBody>
          <a:bodyPr vert="horz" lIns="51435" tIns="25718" rIns="51435" bIns="25718" rtlCol="0" anchor="ctr">
            <a:normAutofit fontScale="97500"/>
          </a:bodyPr>
          <a:lstStyle>
            <a:defPPr>
              <a:defRPr lang="pt-BR"/>
            </a:defPPr>
            <a:lvl1pPr>
              <a:lnSpc>
                <a:spcPct val="90000"/>
              </a:lnSpc>
              <a:spcBef>
                <a:spcPct val="0"/>
              </a:spcBef>
              <a:buNone/>
              <a:defRPr sz="2400" i="1">
                <a:solidFill>
                  <a:schemeClr val="tx2"/>
                </a:solidFill>
                <a:latin typeface="Segoe UI Semibold" panose="020B0702040204020203" pitchFamily="34" charset="0"/>
                <a:ea typeface="+mj-ea"/>
                <a:cs typeface="Segoe UI Semibold" panose="020B0702040204020203" pitchFamily="34" charset="0"/>
              </a:defRPr>
            </a:lvl1pPr>
          </a:lstStyle>
          <a:p>
            <a:r>
              <a:rPr lang="pt-BR"/>
              <a:t>O que é o PAEBM?</a:t>
            </a:r>
          </a:p>
        </p:txBody>
      </p:sp>
      <p:sp>
        <p:nvSpPr>
          <p:cNvPr id="9" name="Título 1">
            <a:extLst>
              <a:ext uri="{FF2B5EF4-FFF2-40B4-BE49-F238E27FC236}">
                <a16:creationId xmlns:a16="http://schemas.microsoft.com/office/drawing/2014/main" id="{BDF4A5DA-CA5A-4098-A722-172DFE403EC2}"/>
              </a:ext>
            </a:extLst>
          </p:cNvPr>
          <p:cNvSpPr txBox="1">
            <a:spLocks/>
          </p:cNvSpPr>
          <p:nvPr/>
        </p:nvSpPr>
        <p:spPr>
          <a:xfrm>
            <a:off x="1078663" y="5295189"/>
            <a:ext cx="4643133" cy="769228"/>
          </a:xfrm>
          <a:prstGeom prst="rect">
            <a:avLst/>
          </a:prstGeom>
        </p:spPr>
        <p:txBody>
          <a:bodyPr vert="horz" lIns="51435" tIns="25718" rIns="51435" bIns="25718" rtlCol="0" anchor="ctr">
            <a:noAutofit/>
          </a:bodyPr>
          <a:lstStyle>
            <a:defPPr>
              <a:defRPr lang="pt-BR"/>
            </a:defPPr>
            <a:lvl1pPr>
              <a:lnSpc>
                <a:spcPct val="90000"/>
              </a:lnSpc>
              <a:spcBef>
                <a:spcPct val="0"/>
              </a:spcBef>
              <a:buNone/>
              <a:defRPr sz="2400" i="1">
                <a:solidFill>
                  <a:schemeClr val="tx2"/>
                </a:solidFill>
                <a:latin typeface="Segoe UI Semibold" panose="020B0702040204020203" pitchFamily="34" charset="0"/>
                <a:ea typeface="+mj-ea"/>
                <a:cs typeface="Segoe UI Semibold" panose="020B0702040204020203" pitchFamily="34" charset="0"/>
              </a:defRPr>
            </a:lvl1pPr>
          </a:lstStyle>
          <a:p>
            <a:r>
              <a:rPr lang="pt-BR">
                <a:latin typeface="Segoe UI Semibold"/>
                <a:cs typeface="Segoe UI Semibold"/>
              </a:rPr>
              <a:t>A quais riscos estou exposto? </a:t>
            </a:r>
          </a:p>
        </p:txBody>
      </p:sp>
      <p:sp>
        <p:nvSpPr>
          <p:cNvPr id="10" name="Título 1">
            <a:extLst>
              <a:ext uri="{FF2B5EF4-FFF2-40B4-BE49-F238E27FC236}">
                <a16:creationId xmlns:a16="http://schemas.microsoft.com/office/drawing/2014/main" id="{19A0FFFE-0CD8-4CE7-B3D8-06C81A2A3E73}"/>
              </a:ext>
            </a:extLst>
          </p:cNvPr>
          <p:cNvSpPr txBox="1">
            <a:spLocks/>
          </p:cNvSpPr>
          <p:nvPr/>
        </p:nvSpPr>
        <p:spPr>
          <a:xfrm>
            <a:off x="1078663" y="6504626"/>
            <a:ext cx="4643133" cy="769228"/>
          </a:xfrm>
          <a:prstGeom prst="rect">
            <a:avLst/>
          </a:prstGeom>
        </p:spPr>
        <p:txBody>
          <a:bodyPr vert="horz" lIns="51435" tIns="25718" rIns="51435" bIns="25718" rtlCol="0" anchor="ctr">
            <a:noAutofit/>
          </a:bodyPr>
          <a:lstStyle>
            <a:defPPr>
              <a:defRPr lang="pt-BR"/>
            </a:defPPr>
            <a:lvl1pPr>
              <a:lnSpc>
                <a:spcPct val="90000"/>
              </a:lnSpc>
              <a:spcBef>
                <a:spcPct val="0"/>
              </a:spcBef>
              <a:buNone/>
              <a:defRPr sz="2400" i="1">
                <a:solidFill>
                  <a:schemeClr val="tx2"/>
                </a:solidFill>
                <a:latin typeface="Segoe UI Semibold" panose="020B0702040204020203" pitchFamily="34" charset="0"/>
                <a:ea typeface="+mj-ea"/>
                <a:cs typeface="Segoe UI Semibold" panose="020B0702040204020203" pitchFamily="34" charset="0"/>
              </a:defRPr>
            </a:lvl1pPr>
          </a:lstStyle>
          <a:p>
            <a:r>
              <a:rPr lang="pt-BR"/>
              <a:t>Como são os processos diante </a:t>
            </a:r>
          </a:p>
          <a:p>
            <a:r>
              <a:rPr lang="pt-BR"/>
              <a:t>da situação de emergência?</a:t>
            </a:r>
          </a:p>
        </p:txBody>
      </p:sp>
      <p:sp>
        <p:nvSpPr>
          <p:cNvPr id="11" name="Título 1">
            <a:extLst>
              <a:ext uri="{FF2B5EF4-FFF2-40B4-BE49-F238E27FC236}">
                <a16:creationId xmlns:a16="http://schemas.microsoft.com/office/drawing/2014/main" id="{46E5EACB-2355-8B40-A8A5-15F7B826E277}"/>
              </a:ext>
            </a:extLst>
          </p:cNvPr>
          <p:cNvSpPr txBox="1">
            <a:spLocks/>
          </p:cNvSpPr>
          <p:nvPr/>
        </p:nvSpPr>
        <p:spPr>
          <a:xfrm>
            <a:off x="1106124" y="8824671"/>
            <a:ext cx="4399765" cy="769228"/>
          </a:xfrm>
          <a:prstGeom prst="rect">
            <a:avLst/>
          </a:prstGeom>
        </p:spPr>
        <p:txBody>
          <a:bodyPr vert="horz" lIns="51435" tIns="25718" rIns="51435" bIns="25718" rtlCol="0" anchor="ctr">
            <a:noAutofit/>
          </a:bodyPr>
          <a:lstStyle>
            <a:defPPr>
              <a:defRPr lang="pt-BR"/>
            </a:defPPr>
            <a:lvl1pPr>
              <a:lnSpc>
                <a:spcPct val="90000"/>
              </a:lnSpc>
              <a:spcBef>
                <a:spcPct val="0"/>
              </a:spcBef>
              <a:buNone/>
              <a:defRPr sz="2400" i="1">
                <a:solidFill>
                  <a:schemeClr val="tx2"/>
                </a:solidFill>
                <a:latin typeface="Segoe UI Semibold" panose="020B0702040204020203" pitchFamily="34" charset="0"/>
                <a:ea typeface="+mj-ea"/>
                <a:cs typeface="Segoe UI Semibold" panose="020B0702040204020203" pitchFamily="34" charset="0"/>
              </a:defRPr>
            </a:lvl1pPr>
          </a:lstStyle>
          <a:p>
            <a:r>
              <a:rPr lang="pt-BR"/>
              <a:t>Saiba mais: Glossário, legislação, normas e siglas </a:t>
            </a:r>
          </a:p>
        </p:txBody>
      </p:sp>
      <p:sp>
        <p:nvSpPr>
          <p:cNvPr id="12" name="Título 1">
            <a:extLst>
              <a:ext uri="{FF2B5EF4-FFF2-40B4-BE49-F238E27FC236}">
                <a16:creationId xmlns:a16="http://schemas.microsoft.com/office/drawing/2014/main" id="{CCEDC9D3-6692-264A-A173-CE6A3FF1C6CF}"/>
              </a:ext>
            </a:extLst>
          </p:cNvPr>
          <p:cNvSpPr txBox="1">
            <a:spLocks/>
          </p:cNvSpPr>
          <p:nvPr/>
        </p:nvSpPr>
        <p:spPr>
          <a:xfrm>
            <a:off x="1106124" y="7690577"/>
            <a:ext cx="3903015" cy="769228"/>
          </a:xfrm>
          <a:prstGeom prst="rect">
            <a:avLst/>
          </a:prstGeom>
        </p:spPr>
        <p:txBody>
          <a:bodyPr vert="horz" lIns="51435" tIns="25718" rIns="51435" bIns="25718" rtlCol="0" anchor="ctr">
            <a:noAutofit/>
          </a:bodyPr>
          <a:lstStyle>
            <a:defPPr>
              <a:defRPr lang="pt-BR"/>
            </a:defPPr>
            <a:lvl1pPr>
              <a:lnSpc>
                <a:spcPct val="90000"/>
              </a:lnSpc>
              <a:spcBef>
                <a:spcPct val="0"/>
              </a:spcBef>
              <a:buNone/>
              <a:defRPr sz="2400" i="1">
                <a:solidFill>
                  <a:schemeClr val="tx2"/>
                </a:solidFill>
                <a:latin typeface="Segoe UI Semibold" panose="020B0702040204020203" pitchFamily="34" charset="0"/>
                <a:ea typeface="+mj-ea"/>
                <a:cs typeface="Segoe UI Semibold" panose="020B0702040204020203" pitchFamily="34" charset="0"/>
              </a:defRPr>
            </a:lvl1pPr>
          </a:lstStyle>
          <a:p>
            <a:r>
              <a:rPr lang="pt-BR"/>
              <a:t>Quem devo contactar em casos de emergência? </a:t>
            </a:r>
          </a:p>
        </p:txBody>
      </p:sp>
      <p:grpSp>
        <p:nvGrpSpPr>
          <p:cNvPr id="27" name="Agrupar 26">
            <a:extLst>
              <a:ext uri="{FF2B5EF4-FFF2-40B4-BE49-F238E27FC236}">
                <a16:creationId xmlns:a16="http://schemas.microsoft.com/office/drawing/2014/main" id="{B004F853-AB52-C847-AA98-1AAE2A57C2D4}"/>
              </a:ext>
            </a:extLst>
          </p:cNvPr>
          <p:cNvGrpSpPr/>
          <p:nvPr/>
        </p:nvGrpSpPr>
        <p:grpSpPr>
          <a:xfrm>
            <a:off x="5665909" y="901284"/>
            <a:ext cx="323273" cy="238046"/>
            <a:chOff x="-1866900" y="8425296"/>
            <a:chExt cx="762000" cy="561109"/>
          </a:xfrm>
        </p:grpSpPr>
        <p:sp>
          <p:nvSpPr>
            <p:cNvPr id="28" name="Retângulo Arredondado 27">
              <a:extLst>
                <a:ext uri="{FF2B5EF4-FFF2-40B4-BE49-F238E27FC236}">
                  <a16:creationId xmlns:a16="http://schemas.microsoft.com/office/drawing/2014/main" id="{F0FB5401-12BF-A04A-A628-B067A72CE778}"/>
                </a:ext>
              </a:extLst>
            </p:cNvPr>
            <p:cNvSpPr/>
            <p:nvPr/>
          </p:nvSpPr>
          <p:spPr>
            <a:xfrm>
              <a:off x="-1866900" y="8425296"/>
              <a:ext cx="762000" cy="103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Arredondado 28">
              <a:extLst>
                <a:ext uri="{FF2B5EF4-FFF2-40B4-BE49-F238E27FC236}">
                  <a16:creationId xmlns:a16="http://schemas.microsoft.com/office/drawing/2014/main" id="{AE77767D-0D20-C34D-8A23-44E6AF31ACE5}"/>
                </a:ext>
              </a:extLst>
            </p:cNvPr>
            <p:cNvSpPr/>
            <p:nvPr/>
          </p:nvSpPr>
          <p:spPr>
            <a:xfrm>
              <a:off x="-1866900" y="8653896"/>
              <a:ext cx="762000" cy="103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Arredondado 29">
              <a:extLst>
                <a:ext uri="{FF2B5EF4-FFF2-40B4-BE49-F238E27FC236}">
                  <a16:creationId xmlns:a16="http://schemas.microsoft.com/office/drawing/2014/main" id="{A0641F10-BE9D-D24F-A554-086D92260837}"/>
                </a:ext>
              </a:extLst>
            </p:cNvPr>
            <p:cNvSpPr/>
            <p:nvPr/>
          </p:nvSpPr>
          <p:spPr>
            <a:xfrm>
              <a:off x="-1866900" y="8882496"/>
              <a:ext cx="762000" cy="103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2" name="Retângulo Arredondado 14">
            <a:hlinkClick r:id="rId8" action="ppaction://hlinksldjump"/>
            <a:extLst>
              <a:ext uri="{FF2B5EF4-FFF2-40B4-BE49-F238E27FC236}">
                <a16:creationId xmlns:a16="http://schemas.microsoft.com/office/drawing/2014/main" id="{936C090C-0E33-472B-BC27-4244CE787337}"/>
              </a:ext>
            </a:extLst>
          </p:cNvPr>
          <p:cNvSpPr/>
          <p:nvPr/>
        </p:nvSpPr>
        <p:spPr>
          <a:xfrm>
            <a:off x="784061" y="3991353"/>
            <a:ext cx="5367357" cy="96650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Título 1">
            <a:extLst>
              <a:ext uri="{FF2B5EF4-FFF2-40B4-BE49-F238E27FC236}">
                <a16:creationId xmlns:a16="http://schemas.microsoft.com/office/drawing/2014/main" id="{D7AB0C89-058B-4789-8312-B8C3FBDFBD28}"/>
              </a:ext>
            </a:extLst>
          </p:cNvPr>
          <p:cNvSpPr txBox="1">
            <a:spLocks/>
          </p:cNvSpPr>
          <p:nvPr/>
        </p:nvSpPr>
        <p:spPr>
          <a:xfrm>
            <a:off x="1106124" y="4151287"/>
            <a:ext cx="4399765" cy="702811"/>
          </a:xfrm>
          <a:prstGeom prst="rect">
            <a:avLst/>
          </a:prstGeom>
        </p:spPr>
        <p:txBody>
          <a:bodyPr vert="horz" lIns="51435" tIns="25718" rIns="51435" bIns="25718" rtlCol="0" anchor="ctr">
            <a:normAutofit fontScale="97500"/>
          </a:bodyPr>
          <a:lstStyle>
            <a:defPPr>
              <a:defRPr lang="pt-BR"/>
            </a:defPPr>
            <a:lvl1pPr>
              <a:lnSpc>
                <a:spcPct val="90000"/>
              </a:lnSpc>
              <a:spcBef>
                <a:spcPct val="0"/>
              </a:spcBef>
              <a:buNone/>
              <a:defRPr sz="2400" i="1">
                <a:solidFill>
                  <a:schemeClr val="tx2"/>
                </a:solidFill>
                <a:latin typeface="Segoe UI Semibold" panose="020B0702040204020203" pitchFamily="34" charset="0"/>
                <a:ea typeface="+mj-ea"/>
                <a:cs typeface="Segoe UI Semibold" panose="020B0702040204020203" pitchFamily="34" charset="0"/>
              </a:defRPr>
            </a:lvl1pPr>
          </a:lstStyle>
          <a:p>
            <a:r>
              <a:rPr lang="pt-BR"/>
              <a:t>Como são as barragens de rejeitos da Itaminas?</a:t>
            </a:r>
          </a:p>
        </p:txBody>
      </p:sp>
      <p:grpSp>
        <p:nvGrpSpPr>
          <p:cNvPr id="43" name="Agrupar 42">
            <a:extLst>
              <a:ext uri="{FF2B5EF4-FFF2-40B4-BE49-F238E27FC236}">
                <a16:creationId xmlns:a16="http://schemas.microsoft.com/office/drawing/2014/main" id="{4519C079-FA35-604D-A305-72C398CABDF8}"/>
              </a:ext>
            </a:extLst>
          </p:cNvPr>
          <p:cNvGrpSpPr/>
          <p:nvPr/>
        </p:nvGrpSpPr>
        <p:grpSpPr>
          <a:xfrm>
            <a:off x="5651356" y="9038430"/>
            <a:ext cx="242880" cy="286575"/>
            <a:chOff x="5847121" y="11291308"/>
            <a:chExt cx="323273" cy="381432"/>
          </a:xfrm>
          <a:solidFill>
            <a:schemeClr val="bg2"/>
          </a:solidFill>
        </p:grpSpPr>
        <p:sp>
          <p:nvSpPr>
            <p:cNvPr id="44" name="Retângulo Arredondado 9">
              <a:extLst>
                <a:ext uri="{FF2B5EF4-FFF2-40B4-BE49-F238E27FC236}">
                  <a16:creationId xmlns:a16="http://schemas.microsoft.com/office/drawing/2014/main" id="{65961DF6-D65E-6C4F-8DBB-1736F1430671}"/>
                </a:ext>
              </a:extLst>
            </p:cNvPr>
            <p:cNvSpPr/>
            <p:nvPr/>
          </p:nvSpPr>
          <p:spPr>
            <a:xfrm rot="2700000">
              <a:off x="5847121" y="11430903"/>
              <a:ext cx="323273" cy="440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tângulo Arredondado 10">
              <a:extLst>
                <a:ext uri="{FF2B5EF4-FFF2-40B4-BE49-F238E27FC236}">
                  <a16:creationId xmlns:a16="http://schemas.microsoft.com/office/drawing/2014/main" id="{CC1261F5-8ECD-3E4A-A134-F9099310020F}"/>
                </a:ext>
              </a:extLst>
            </p:cNvPr>
            <p:cNvSpPr/>
            <p:nvPr/>
          </p:nvSpPr>
          <p:spPr>
            <a:xfrm rot="18900000">
              <a:off x="5847121" y="11628657"/>
              <a:ext cx="323273" cy="440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7" name="Agrupar 46">
            <a:extLst>
              <a:ext uri="{FF2B5EF4-FFF2-40B4-BE49-F238E27FC236}">
                <a16:creationId xmlns:a16="http://schemas.microsoft.com/office/drawing/2014/main" id="{7FAD9684-1531-2746-A9C0-902A4864C22E}"/>
              </a:ext>
            </a:extLst>
          </p:cNvPr>
          <p:cNvGrpSpPr/>
          <p:nvPr/>
        </p:nvGrpSpPr>
        <p:grpSpPr>
          <a:xfrm>
            <a:off x="5651356" y="7850653"/>
            <a:ext cx="242880" cy="286575"/>
            <a:chOff x="5847121" y="11291308"/>
            <a:chExt cx="323273" cy="381432"/>
          </a:xfrm>
          <a:solidFill>
            <a:schemeClr val="bg2"/>
          </a:solidFill>
        </p:grpSpPr>
        <p:sp>
          <p:nvSpPr>
            <p:cNvPr id="48" name="Retângulo Arredondado 9">
              <a:extLst>
                <a:ext uri="{FF2B5EF4-FFF2-40B4-BE49-F238E27FC236}">
                  <a16:creationId xmlns:a16="http://schemas.microsoft.com/office/drawing/2014/main" id="{22F9C0FC-5005-8045-8018-4DEC85376C6A}"/>
                </a:ext>
              </a:extLst>
            </p:cNvPr>
            <p:cNvSpPr/>
            <p:nvPr/>
          </p:nvSpPr>
          <p:spPr>
            <a:xfrm rot="2700000">
              <a:off x="5847121" y="11430903"/>
              <a:ext cx="323273" cy="440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Retângulo Arredondado 10">
              <a:extLst>
                <a:ext uri="{FF2B5EF4-FFF2-40B4-BE49-F238E27FC236}">
                  <a16:creationId xmlns:a16="http://schemas.microsoft.com/office/drawing/2014/main" id="{BF51882E-C0EC-B544-A630-FB9EEE3098E6}"/>
                </a:ext>
              </a:extLst>
            </p:cNvPr>
            <p:cNvSpPr/>
            <p:nvPr/>
          </p:nvSpPr>
          <p:spPr>
            <a:xfrm rot="18900000">
              <a:off x="5847121" y="11628657"/>
              <a:ext cx="323273" cy="440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3" name="Agrupar 52">
            <a:extLst>
              <a:ext uri="{FF2B5EF4-FFF2-40B4-BE49-F238E27FC236}">
                <a16:creationId xmlns:a16="http://schemas.microsoft.com/office/drawing/2014/main" id="{0F0DB67A-4CC3-FE46-AA7D-9B47CEECE21D}"/>
              </a:ext>
            </a:extLst>
          </p:cNvPr>
          <p:cNvGrpSpPr/>
          <p:nvPr/>
        </p:nvGrpSpPr>
        <p:grpSpPr>
          <a:xfrm>
            <a:off x="5651356" y="6662875"/>
            <a:ext cx="242880" cy="286575"/>
            <a:chOff x="5847121" y="11291308"/>
            <a:chExt cx="323273" cy="381432"/>
          </a:xfrm>
          <a:solidFill>
            <a:schemeClr val="bg2"/>
          </a:solidFill>
        </p:grpSpPr>
        <p:sp>
          <p:nvSpPr>
            <p:cNvPr id="54" name="Retângulo Arredondado 9">
              <a:extLst>
                <a:ext uri="{FF2B5EF4-FFF2-40B4-BE49-F238E27FC236}">
                  <a16:creationId xmlns:a16="http://schemas.microsoft.com/office/drawing/2014/main" id="{B79F4F3E-4D45-F547-B459-C5D836E2EE39}"/>
                </a:ext>
              </a:extLst>
            </p:cNvPr>
            <p:cNvSpPr/>
            <p:nvPr/>
          </p:nvSpPr>
          <p:spPr>
            <a:xfrm rot="2700000">
              <a:off x="5847121" y="11430903"/>
              <a:ext cx="323273" cy="440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5" name="Retângulo Arredondado 10">
              <a:extLst>
                <a:ext uri="{FF2B5EF4-FFF2-40B4-BE49-F238E27FC236}">
                  <a16:creationId xmlns:a16="http://schemas.microsoft.com/office/drawing/2014/main" id="{EAEDC21A-D057-D442-8F0C-C0D8AE36CBD5}"/>
                </a:ext>
              </a:extLst>
            </p:cNvPr>
            <p:cNvSpPr/>
            <p:nvPr/>
          </p:nvSpPr>
          <p:spPr>
            <a:xfrm rot="18900000">
              <a:off x="5847121" y="11628657"/>
              <a:ext cx="323273" cy="440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7" name="Agrupar 56">
            <a:extLst>
              <a:ext uri="{FF2B5EF4-FFF2-40B4-BE49-F238E27FC236}">
                <a16:creationId xmlns:a16="http://schemas.microsoft.com/office/drawing/2014/main" id="{E823BD6D-D34E-E245-B920-EF402D408ADC}"/>
              </a:ext>
            </a:extLst>
          </p:cNvPr>
          <p:cNvGrpSpPr/>
          <p:nvPr/>
        </p:nvGrpSpPr>
        <p:grpSpPr>
          <a:xfrm>
            <a:off x="5651356" y="5465671"/>
            <a:ext cx="242880" cy="286575"/>
            <a:chOff x="5847121" y="11291308"/>
            <a:chExt cx="323273" cy="381432"/>
          </a:xfrm>
          <a:solidFill>
            <a:schemeClr val="bg2"/>
          </a:solidFill>
        </p:grpSpPr>
        <p:sp>
          <p:nvSpPr>
            <p:cNvPr id="58" name="Retângulo Arredondado 9">
              <a:extLst>
                <a:ext uri="{FF2B5EF4-FFF2-40B4-BE49-F238E27FC236}">
                  <a16:creationId xmlns:a16="http://schemas.microsoft.com/office/drawing/2014/main" id="{E1980221-EACC-FD46-A8DD-6004D9E5D6F8}"/>
                </a:ext>
              </a:extLst>
            </p:cNvPr>
            <p:cNvSpPr/>
            <p:nvPr/>
          </p:nvSpPr>
          <p:spPr>
            <a:xfrm rot="2700000">
              <a:off x="5847121" y="11430903"/>
              <a:ext cx="323273" cy="440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9" name="Retângulo Arredondado 10">
              <a:extLst>
                <a:ext uri="{FF2B5EF4-FFF2-40B4-BE49-F238E27FC236}">
                  <a16:creationId xmlns:a16="http://schemas.microsoft.com/office/drawing/2014/main" id="{110E19C1-5B2B-5E4F-AB6D-3A6F49A3C1F0}"/>
                </a:ext>
              </a:extLst>
            </p:cNvPr>
            <p:cNvSpPr/>
            <p:nvPr/>
          </p:nvSpPr>
          <p:spPr>
            <a:xfrm rot="18900000">
              <a:off x="5847121" y="11628657"/>
              <a:ext cx="323273" cy="440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65" name="Agrupar 64">
            <a:extLst>
              <a:ext uri="{FF2B5EF4-FFF2-40B4-BE49-F238E27FC236}">
                <a16:creationId xmlns:a16="http://schemas.microsoft.com/office/drawing/2014/main" id="{5F68CB34-CA54-E843-8BE4-539698A66F21}"/>
              </a:ext>
            </a:extLst>
          </p:cNvPr>
          <p:cNvGrpSpPr/>
          <p:nvPr/>
        </p:nvGrpSpPr>
        <p:grpSpPr>
          <a:xfrm>
            <a:off x="5651356" y="4259040"/>
            <a:ext cx="242880" cy="286575"/>
            <a:chOff x="5847121" y="11291308"/>
            <a:chExt cx="323273" cy="381432"/>
          </a:xfrm>
          <a:solidFill>
            <a:schemeClr val="bg2"/>
          </a:solidFill>
        </p:grpSpPr>
        <p:sp>
          <p:nvSpPr>
            <p:cNvPr id="66" name="Retângulo Arredondado 9">
              <a:extLst>
                <a:ext uri="{FF2B5EF4-FFF2-40B4-BE49-F238E27FC236}">
                  <a16:creationId xmlns:a16="http://schemas.microsoft.com/office/drawing/2014/main" id="{FCA78E07-0488-7144-85AE-3B14A3F6DB55}"/>
                </a:ext>
              </a:extLst>
            </p:cNvPr>
            <p:cNvSpPr/>
            <p:nvPr/>
          </p:nvSpPr>
          <p:spPr>
            <a:xfrm rot="2700000">
              <a:off x="5847121" y="11430903"/>
              <a:ext cx="323273" cy="440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7" name="Retângulo Arredondado 10">
              <a:extLst>
                <a:ext uri="{FF2B5EF4-FFF2-40B4-BE49-F238E27FC236}">
                  <a16:creationId xmlns:a16="http://schemas.microsoft.com/office/drawing/2014/main" id="{04B560C5-5D4C-704B-BB1E-AF829C3B5DD2}"/>
                </a:ext>
              </a:extLst>
            </p:cNvPr>
            <p:cNvSpPr/>
            <p:nvPr/>
          </p:nvSpPr>
          <p:spPr>
            <a:xfrm rot="18900000">
              <a:off x="5847121" y="11628657"/>
              <a:ext cx="323273" cy="440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68" name="Agrupar 67">
            <a:extLst>
              <a:ext uri="{FF2B5EF4-FFF2-40B4-BE49-F238E27FC236}">
                <a16:creationId xmlns:a16="http://schemas.microsoft.com/office/drawing/2014/main" id="{5594FD58-BF71-6644-B4C9-BC02A5AC6341}"/>
              </a:ext>
            </a:extLst>
          </p:cNvPr>
          <p:cNvGrpSpPr/>
          <p:nvPr/>
        </p:nvGrpSpPr>
        <p:grpSpPr>
          <a:xfrm>
            <a:off x="5651356" y="3146677"/>
            <a:ext cx="242880" cy="286575"/>
            <a:chOff x="5847121" y="11291308"/>
            <a:chExt cx="323273" cy="381432"/>
          </a:xfrm>
          <a:solidFill>
            <a:schemeClr val="bg2"/>
          </a:solidFill>
        </p:grpSpPr>
        <p:sp>
          <p:nvSpPr>
            <p:cNvPr id="69" name="Retângulo Arredondado 9">
              <a:extLst>
                <a:ext uri="{FF2B5EF4-FFF2-40B4-BE49-F238E27FC236}">
                  <a16:creationId xmlns:a16="http://schemas.microsoft.com/office/drawing/2014/main" id="{28B8D87A-3E65-A845-B962-27C74276EF7E}"/>
                </a:ext>
              </a:extLst>
            </p:cNvPr>
            <p:cNvSpPr/>
            <p:nvPr/>
          </p:nvSpPr>
          <p:spPr>
            <a:xfrm rot="2700000">
              <a:off x="5847121" y="11430903"/>
              <a:ext cx="323273" cy="440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0" name="Retângulo Arredondado 10">
              <a:extLst>
                <a:ext uri="{FF2B5EF4-FFF2-40B4-BE49-F238E27FC236}">
                  <a16:creationId xmlns:a16="http://schemas.microsoft.com/office/drawing/2014/main" id="{AF1D6F25-D1FB-F44B-B884-B669F9BC2DBC}"/>
                </a:ext>
              </a:extLst>
            </p:cNvPr>
            <p:cNvSpPr/>
            <p:nvPr/>
          </p:nvSpPr>
          <p:spPr>
            <a:xfrm rot="18900000">
              <a:off x="5847121" y="11628657"/>
              <a:ext cx="323273" cy="440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71" name="Agrupar 70">
            <a:extLst>
              <a:ext uri="{FF2B5EF4-FFF2-40B4-BE49-F238E27FC236}">
                <a16:creationId xmlns:a16="http://schemas.microsoft.com/office/drawing/2014/main" id="{2BC08FEB-E68E-914B-8BF9-8747F25AEA70}"/>
              </a:ext>
            </a:extLst>
          </p:cNvPr>
          <p:cNvGrpSpPr/>
          <p:nvPr/>
        </p:nvGrpSpPr>
        <p:grpSpPr>
          <a:xfrm>
            <a:off x="5651356" y="1968326"/>
            <a:ext cx="242880" cy="286575"/>
            <a:chOff x="5847121" y="11291308"/>
            <a:chExt cx="323273" cy="381432"/>
          </a:xfrm>
          <a:solidFill>
            <a:schemeClr val="bg2"/>
          </a:solidFill>
        </p:grpSpPr>
        <p:sp>
          <p:nvSpPr>
            <p:cNvPr id="72" name="Retângulo Arredondado 9">
              <a:extLst>
                <a:ext uri="{FF2B5EF4-FFF2-40B4-BE49-F238E27FC236}">
                  <a16:creationId xmlns:a16="http://schemas.microsoft.com/office/drawing/2014/main" id="{8A227471-DCAA-674E-9293-14DA3AD1C945}"/>
                </a:ext>
              </a:extLst>
            </p:cNvPr>
            <p:cNvSpPr/>
            <p:nvPr/>
          </p:nvSpPr>
          <p:spPr>
            <a:xfrm rot="2700000">
              <a:off x="5847121" y="11430903"/>
              <a:ext cx="323273" cy="440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3" name="Retângulo Arredondado 10">
              <a:extLst>
                <a:ext uri="{FF2B5EF4-FFF2-40B4-BE49-F238E27FC236}">
                  <a16:creationId xmlns:a16="http://schemas.microsoft.com/office/drawing/2014/main" id="{E50A6FCC-97D0-C84F-AE5E-30D1C1310223}"/>
                </a:ext>
              </a:extLst>
            </p:cNvPr>
            <p:cNvSpPr/>
            <p:nvPr/>
          </p:nvSpPr>
          <p:spPr>
            <a:xfrm rot="18900000">
              <a:off x="5847121" y="11628657"/>
              <a:ext cx="323273" cy="440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429894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F5571F9-76DC-184A-A70C-042D9C9CA7EA}"/>
              </a:ext>
            </a:extLst>
          </p:cNvPr>
          <p:cNvPicPr>
            <a:picLocks noChangeAspect="1"/>
          </p:cNvPicPr>
          <p:nvPr/>
        </p:nvPicPr>
        <p:blipFill>
          <a:blip r:embed="rId3"/>
          <a:stretch>
            <a:fillRect/>
          </a:stretch>
        </p:blipFill>
        <p:spPr>
          <a:xfrm>
            <a:off x="5640170" y="110079"/>
            <a:ext cx="927466" cy="135637"/>
          </a:xfrm>
          <a:prstGeom prst="rect">
            <a:avLst/>
          </a:prstGeom>
        </p:spPr>
      </p:pic>
      <p:sp>
        <p:nvSpPr>
          <p:cNvPr id="11" name="AutoShape 4">
            <a:extLst>
              <a:ext uri="{FF2B5EF4-FFF2-40B4-BE49-F238E27FC236}">
                <a16:creationId xmlns:a16="http://schemas.microsoft.com/office/drawing/2014/main" id="{45DF8A44-716B-4136-8D4B-1D216A8C63D5}"/>
              </a:ext>
            </a:extLst>
          </p:cNvPr>
          <p:cNvSpPr>
            <a:spLocks noChangeAspect="1" noChangeArrowheads="1"/>
          </p:cNvSpPr>
          <p:nvPr/>
        </p:nvSpPr>
        <p:spPr bwMode="auto">
          <a:xfrm>
            <a:off x="3245303" y="0"/>
            <a:ext cx="1950766" cy="19507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pt-BR" sz="1013"/>
          </a:p>
        </p:txBody>
      </p:sp>
      <p:sp>
        <p:nvSpPr>
          <p:cNvPr id="13" name="Espaço Reservado para Conteúdo 2">
            <a:extLst>
              <a:ext uri="{FF2B5EF4-FFF2-40B4-BE49-F238E27FC236}">
                <a16:creationId xmlns:a16="http://schemas.microsoft.com/office/drawing/2014/main" id="{30A264E6-EC1A-49CB-94B7-467F41169AF9}"/>
              </a:ext>
            </a:extLst>
          </p:cNvPr>
          <p:cNvSpPr txBox="1">
            <a:spLocks/>
          </p:cNvSpPr>
          <p:nvPr/>
        </p:nvSpPr>
        <p:spPr>
          <a:xfrm>
            <a:off x="936385" y="522977"/>
            <a:ext cx="5652091" cy="102337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buNone/>
            </a:pPr>
            <a:r>
              <a:rPr lang="pt-BR" sz="1800" b="1">
                <a:latin typeface="Segoe UI" panose="020B0502040204020203" pitchFamily="34" charset="0"/>
                <a:cs typeface="Segoe UI" panose="020B0502040204020203" pitchFamily="34" charset="0"/>
              </a:rPr>
              <a:t>Equipe de segurança da barragem: </a:t>
            </a:r>
            <a:r>
              <a:rPr lang="pt-BR" sz="1800">
                <a:solidFill>
                  <a:schemeClr val="bg2">
                    <a:lumMod val="10000"/>
                  </a:schemeClr>
                </a:solidFill>
              </a:rPr>
              <a:t>conjunto de profissionais responsáveis pelas ações de segurança da barragem, podendo ser composta por profissionais do próprio quadro de pessoal do empreendedor ou contratada especificamente para este fim.</a:t>
            </a:r>
          </a:p>
          <a:p>
            <a:pPr marL="0" indent="0" algn="just" rtl="0" fontAlgn="base">
              <a:buNone/>
            </a:pPr>
            <a:r>
              <a:rPr lang="pt-BR" sz="1800" b="1">
                <a:latin typeface="Segoe UI" panose="020B0502040204020203" pitchFamily="34" charset="0"/>
                <a:cs typeface="Segoe UI" panose="020B0502040204020203" pitchFamily="34" charset="0"/>
              </a:rPr>
              <a:t>Estudo de Inundação: </a:t>
            </a:r>
            <a:r>
              <a:rPr lang="pt-BR" sz="1800">
                <a:solidFill>
                  <a:schemeClr val="bg2">
                    <a:lumMod val="10000"/>
                  </a:schemeClr>
                </a:solidFill>
              </a:rPr>
              <a:t>estudo capaz de caracterizar adequadamente os potenciais impactos, provenientes do processo de inundação em virtude de ruptura ou mau funcionamento da Barragem de Mineração que deverá ser feito por profissional legalmente habilitado para essa atividade cuja descrição e justificativa deverá, necessariamente, constar no PAEBM, sendo de responsabilidade do empreendedor e deste profissional a escolha da melhor metodologia para sua elaboração.</a:t>
            </a:r>
          </a:p>
          <a:p>
            <a:pPr marL="0" indent="0" algn="just" rtl="0" fontAlgn="base">
              <a:buNone/>
            </a:pPr>
            <a:r>
              <a:rPr lang="pt-BR" sz="1800" b="1">
                <a:latin typeface="Segoe UI" panose="020B0502040204020203" pitchFamily="34" charset="0"/>
                <a:cs typeface="Segoe UI" panose="020B0502040204020203" pitchFamily="34" charset="0"/>
              </a:rPr>
              <a:t>Gestão de risco: </a:t>
            </a:r>
            <a:r>
              <a:rPr lang="pt-BR" sz="1800">
                <a:solidFill>
                  <a:schemeClr val="bg2">
                    <a:lumMod val="10000"/>
                  </a:schemeClr>
                </a:solidFill>
              </a:rPr>
              <a:t>ações de caráter normativo, bem como aplicação de medidas para prevenção, controle e mitigação de riscos.</a:t>
            </a:r>
          </a:p>
          <a:p>
            <a:pPr marL="0" indent="0" algn="just" rtl="0" fontAlgn="base">
              <a:buNone/>
            </a:pPr>
            <a:r>
              <a:rPr lang="pt-BR" sz="1800" b="1">
                <a:latin typeface="Segoe UI" panose="020B0502040204020203" pitchFamily="34" charset="0"/>
                <a:cs typeface="Segoe UI" panose="020B0502040204020203" pitchFamily="34" charset="0"/>
              </a:rPr>
              <a:t>Incidente: </a:t>
            </a:r>
            <a:r>
              <a:rPr lang="pt-BR" sz="1800">
                <a:solidFill>
                  <a:schemeClr val="bg2">
                    <a:lumMod val="10000"/>
                  </a:schemeClr>
                </a:solidFill>
              </a:rPr>
              <a:t>ocorrência que afeta o comportamento da barragem ou de estrutura anexa que, se não controlada, pode causar um acidente.</a:t>
            </a:r>
          </a:p>
          <a:p>
            <a:pPr marL="0" indent="0" algn="just" rtl="0" fontAlgn="base">
              <a:buNone/>
            </a:pPr>
            <a:r>
              <a:rPr lang="pt-BR" sz="1800" b="1">
                <a:latin typeface="Segoe UI" panose="020B0502040204020203" pitchFamily="34" charset="0"/>
                <a:cs typeface="Segoe UI" panose="020B0502040204020203" pitchFamily="34" charset="0"/>
              </a:rPr>
              <a:t>Mapa de inundação: </a:t>
            </a:r>
            <a:r>
              <a:rPr lang="pt-BR" sz="1800">
                <a:solidFill>
                  <a:schemeClr val="bg2">
                    <a:lumMod val="10000"/>
                  </a:schemeClr>
                </a:solidFill>
              </a:rPr>
              <a:t>mapas que possibilitam delimitar as áreas potencialmente atingidas por uma eventual ruptura da Barragem e seus possíveis cenários associados, objetivando facilitar a notificação eficiente e a evacuação de áreas afetadas por esta situação.</a:t>
            </a:r>
          </a:p>
          <a:p>
            <a:pPr marL="0" indent="0" algn="just" rtl="0" fontAlgn="base">
              <a:buNone/>
            </a:pPr>
            <a:r>
              <a:rPr lang="pt-BR" sz="1800" b="1">
                <a:latin typeface="Segoe UI" panose="020B0502040204020203" pitchFamily="34" charset="0"/>
                <a:cs typeface="Segoe UI" panose="020B0502040204020203" pitchFamily="34" charset="0"/>
              </a:rPr>
              <a:t>Nível de emergência: </a:t>
            </a:r>
            <a:r>
              <a:rPr lang="pt-BR" sz="1800">
                <a:solidFill>
                  <a:schemeClr val="bg2">
                    <a:lumMod val="10000"/>
                  </a:schemeClr>
                </a:solidFill>
              </a:rPr>
              <a:t>convenção utilizada para graduar as situações de emergência em potencial para a barragem que possam comprometer a segurança da barragem.</a:t>
            </a:r>
          </a:p>
          <a:p>
            <a:pPr marL="0" indent="0" algn="just" rtl="0" fontAlgn="base">
              <a:buNone/>
            </a:pPr>
            <a:r>
              <a:rPr lang="pt-BR" sz="1800" b="1">
                <a:latin typeface="Segoe UI" panose="020B0502040204020203" pitchFamily="34" charset="0"/>
                <a:cs typeface="Segoe UI" panose="020B0502040204020203" pitchFamily="34" charset="0"/>
              </a:rPr>
              <a:t>Plano de Ação de Emergência para Barragens de Mineração - PAEBM: </a:t>
            </a:r>
            <a:r>
              <a:rPr lang="pt-BR" sz="1800">
                <a:solidFill>
                  <a:schemeClr val="bg2">
                    <a:lumMod val="10000"/>
                  </a:schemeClr>
                </a:solidFill>
              </a:rPr>
              <a:t>documento técnico e de fácil entendimento elaborado pelo empreendedor, no qual estão identificadas as situações de emergência em potencial da barragem, estabelecidas as ações a serem executadas nesses casos e definidos os agentes a serem notificados, com o objetivo de minimizar danos e perdas de vida.</a:t>
            </a:r>
          </a:p>
          <a:p>
            <a:pPr marL="0" indent="0" algn="just" rtl="0" fontAlgn="base">
              <a:buNone/>
            </a:pPr>
            <a:endParaRPr lang="pt-BR" sz="1800">
              <a:solidFill>
                <a:schemeClr val="accent4">
                  <a:lumMod val="75000"/>
                </a:schemeClr>
              </a:solidFill>
            </a:endParaRPr>
          </a:p>
        </p:txBody>
      </p:sp>
      <p:grpSp>
        <p:nvGrpSpPr>
          <p:cNvPr id="14" name="Agrupar 13">
            <a:extLst>
              <a:ext uri="{FF2B5EF4-FFF2-40B4-BE49-F238E27FC236}">
                <a16:creationId xmlns:a16="http://schemas.microsoft.com/office/drawing/2014/main" id="{6F9931D9-68FD-4A63-9580-0C7EF684EE26}"/>
              </a:ext>
            </a:extLst>
          </p:cNvPr>
          <p:cNvGrpSpPr/>
          <p:nvPr/>
        </p:nvGrpSpPr>
        <p:grpSpPr>
          <a:xfrm>
            <a:off x="3196567" y="11323064"/>
            <a:ext cx="647745" cy="647745"/>
            <a:chOff x="3105127" y="11323064"/>
            <a:chExt cx="647745" cy="647745"/>
          </a:xfrm>
        </p:grpSpPr>
        <p:sp>
          <p:nvSpPr>
            <p:cNvPr id="17" name="Oval 6">
              <a:hlinkClick r:id="rId4" action="ppaction://hlinksldjump"/>
              <a:extLst>
                <a:ext uri="{FF2B5EF4-FFF2-40B4-BE49-F238E27FC236}">
                  <a16:creationId xmlns:a16="http://schemas.microsoft.com/office/drawing/2014/main" id="{5330BFD2-922C-4D47-B3EE-17462FB069B2}"/>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8" name="Agrupar 17">
              <a:extLst>
                <a:ext uri="{FF2B5EF4-FFF2-40B4-BE49-F238E27FC236}">
                  <a16:creationId xmlns:a16="http://schemas.microsoft.com/office/drawing/2014/main" id="{39AEC1DD-0196-4A4B-AC75-09CAEF7B8639}"/>
                </a:ext>
              </a:extLst>
            </p:cNvPr>
            <p:cNvGrpSpPr/>
            <p:nvPr/>
          </p:nvGrpSpPr>
          <p:grpSpPr>
            <a:xfrm>
              <a:off x="3267363" y="11527957"/>
              <a:ext cx="323273" cy="238049"/>
              <a:chOff x="-1866900" y="8425296"/>
              <a:chExt cx="762000" cy="561109"/>
            </a:xfrm>
          </p:grpSpPr>
          <p:sp>
            <p:nvSpPr>
              <p:cNvPr id="19" name="Retângulo Arredondado 8">
                <a:extLst>
                  <a:ext uri="{FF2B5EF4-FFF2-40B4-BE49-F238E27FC236}">
                    <a16:creationId xmlns:a16="http://schemas.microsoft.com/office/drawing/2014/main" id="{A45232E5-CD60-4A26-93EF-1C669F0A78EF}"/>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Arredondado 9">
                <a:extLst>
                  <a:ext uri="{FF2B5EF4-FFF2-40B4-BE49-F238E27FC236}">
                    <a16:creationId xmlns:a16="http://schemas.microsoft.com/office/drawing/2014/main" id="{24207458-DA7F-4E68-8D00-E97C21FE87E6}"/>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Arredondado 10">
                <a:extLst>
                  <a:ext uri="{FF2B5EF4-FFF2-40B4-BE49-F238E27FC236}">
                    <a16:creationId xmlns:a16="http://schemas.microsoft.com/office/drawing/2014/main" id="{843DC574-BCB1-49F1-A6DD-EA254C0513EA}"/>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376235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F5571F9-76DC-184A-A70C-042D9C9CA7EA}"/>
              </a:ext>
            </a:extLst>
          </p:cNvPr>
          <p:cNvPicPr>
            <a:picLocks noChangeAspect="1"/>
          </p:cNvPicPr>
          <p:nvPr/>
        </p:nvPicPr>
        <p:blipFill>
          <a:blip r:embed="rId3"/>
          <a:stretch>
            <a:fillRect/>
          </a:stretch>
        </p:blipFill>
        <p:spPr>
          <a:xfrm>
            <a:off x="5640170" y="110079"/>
            <a:ext cx="927466" cy="135637"/>
          </a:xfrm>
          <a:prstGeom prst="rect">
            <a:avLst/>
          </a:prstGeom>
        </p:spPr>
      </p:pic>
      <p:sp>
        <p:nvSpPr>
          <p:cNvPr id="11" name="AutoShape 4">
            <a:extLst>
              <a:ext uri="{FF2B5EF4-FFF2-40B4-BE49-F238E27FC236}">
                <a16:creationId xmlns:a16="http://schemas.microsoft.com/office/drawing/2014/main" id="{45DF8A44-716B-4136-8D4B-1D216A8C63D5}"/>
              </a:ext>
            </a:extLst>
          </p:cNvPr>
          <p:cNvSpPr>
            <a:spLocks noChangeAspect="1" noChangeArrowheads="1"/>
          </p:cNvSpPr>
          <p:nvPr/>
        </p:nvSpPr>
        <p:spPr bwMode="auto">
          <a:xfrm>
            <a:off x="3245303" y="0"/>
            <a:ext cx="1950766" cy="19507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pt-BR" sz="1013"/>
          </a:p>
        </p:txBody>
      </p:sp>
      <p:sp>
        <p:nvSpPr>
          <p:cNvPr id="13" name="Espaço Reservado para Conteúdo 2">
            <a:extLst>
              <a:ext uri="{FF2B5EF4-FFF2-40B4-BE49-F238E27FC236}">
                <a16:creationId xmlns:a16="http://schemas.microsoft.com/office/drawing/2014/main" id="{30A264E6-EC1A-49CB-94B7-467F41169AF9}"/>
              </a:ext>
            </a:extLst>
          </p:cNvPr>
          <p:cNvSpPr txBox="1">
            <a:spLocks/>
          </p:cNvSpPr>
          <p:nvPr/>
        </p:nvSpPr>
        <p:spPr>
          <a:xfrm>
            <a:off x="911428" y="522977"/>
            <a:ext cx="5468180" cy="84048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buNone/>
            </a:pPr>
            <a:r>
              <a:rPr lang="pt-BR" sz="1800" b="1">
                <a:latin typeface="Segoe UI" panose="020B0502040204020203" pitchFamily="34" charset="0"/>
                <a:cs typeface="Segoe UI" panose="020B0502040204020203" pitchFamily="34" charset="0"/>
              </a:rPr>
              <a:t>Plano de Segurança de Barragem - PSB: </a:t>
            </a:r>
            <a:r>
              <a:rPr lang="pt-BR" sz="1800">
                <a:solidFill>
                  <a:schemeClr val="bg2">
                    <a:lumMod val="10000"/>
                  </a:schemeClr>
                </a:solidFill>
              </a:rPr>
              <a:t>instrumento da Política Nacional de Segurança de Barragens de elaboração e implementação obrigatória pelo empreendedor.</a:t>
            </a:r>
          </a:p>
          <a:p>
            <a:pPr marL="0" indent="0" algn="just" rtl="0" fontAlgn="base">
              <a:buNone/>
            </a:pPr>
            <a:r>
              <a:rPr lang="pt-BR" sz="1800" b="1">
                <a:latin typeface="Segoe UI" panose="020B0502040204020203" pitchFamily="34" charset="0"/>
                <a:cs typeface="Segoe UI" panose="020B0502040204020203" pitchFamily="34" charset="0"/>
              </a:rPr>
              <a:t>Ponto de encontro: </a:t>
            </a:r>
            <a:r>
              <a:rPr lang="pt-BR" sz="1800">
                <a:solidFill>
                  <a:schemeClr val="bg2">
                    <a:lumMod val="10000"/>
                  </a:schemeClr>
                </a:solidFill>
              </a:rPr>
              <a:t>local seguro fora da área de risco em que as pessoas permanecerão até a chegada das autoridades competentes e demais responsáveis pelo encaminhamento aos locais de abrigo.</a:t>
            </a:r>
          </a:p>
          <a:p>
            <a:pPr marL="0" indent="0" algn="just" rtl="0" fontAlgn="base">
              <a:buNone/>
            </a:pPr>
            <a:r>
              <a:rPr lang="pt-BR" sz="1800" b="1">
                <a:latin typeface="Segoe UI" panose="020B0502040204020203" pitchFamily="34" charset="0"/>
                <a:cs typeface="Segoe UI" panose="020B0502040204020203" pitchFamily="34" charset="0"/>
              </a:rPr>
              <a:t>Rota de fuga: </a:t>
            </a:r>
            <a:r>
              <a:rPr lang="pt-BR" sz="1800">
                <a:solidFill>
                  <a:schemeClr val="bg2">
                    <a:lumMod val="10000"/>
                  </a:schemeClr>
                </a:solidFill>
              </a:rPr>
              <a:t>Caminho seguro, que apresente boas condições de trafegabilidade a pé, que deve ser percorrido pelas pessoas que estão dentro da área de risco em direção à área segura.</a:t>
            </a:r>
          </a:p>
          <a:p>
            <a:pPr marL="0" indent="0" algn="just" rtl="0" fontAlgn="base">
              <a:buNone/>
            </a:pPr>
            <a:r>
              <a:rPr lang="pt-BR" sz="1800" b="1">
                <a:latin typeface="Segoe UI" panose="020B0502040204020203" pitchFamily="34" charset="0"/>
                <a:cs typeface="Segoe UI" panose="020B0502040204020203" pitchFamily="34" charset="0"/>
              </a:rPr>
              <a:t>Segurança de barragem:</a:t>
            </a:r>
            <a:r>
              <a:rPr lang="pt-BR" sz="1800" b="1">
                <a:solidFill>
                  <a:schemeClr val="bg2">
                    <a:lumMod val="10000"/>
                  </a:schemeClr>
                </a:solidFill>
                <a:latin typeface="Segoe UI" panose="020B0502040204020203" pitchFamily="34" charset="0"/>
                <a:cs typeface="Segoe UI" panose="020B0502040204020203" pitchFamily="34" charset="0"/>
              </a:rPr>
              <a:t> </a:t>
            </a:r>
            <a:r>
              <a:rPr lang="pt-BR" sz="1800">
                <a:solidFill>
                  <a:schemeClr val="bg2">
                    <a:lumMod val="10000"/>
                  </a:schemeClr>
                </a:solidFill>
              </a:rPr>
              <a:t>condição que vise a manter a sua integridade estrutural e operacional e a preservação da vida, da saúde, da propriedade e do meio ambiente.</a:t>
            </a:r>
          </a:p>
          <a:p>
            <a:pPr marL="0" indent="0" algn="just" rtl="0" fontAlgn="base">
              <a:buNone/>
            </a:pPr>
            <a:r>
              <a:rPr lang="pt-BR" sz="1800" b="1">
                <a:latin typeface="Segoe UI" panose="020B0502040204020203" pitchFamily="34" charset="0"/>
                <a:cs typeface="Segoe UI" panose="020B0502040204020203" pitchFamily="34" charset="0"/>
              </a:rPr>
              <a:t>Situações de emergência: </a:t>
            </a:r>
            <a:r>
              <a:rPr lang="pt-BR" sz="1800">
                <a:solidFill>
                  <a:schemeClr val="bg2">
                    <a:lumMod val="10000"/>
                  </a:schemeClr>
                </a:solidFill>
              </a:rPr>
              <a:t>situações decorrentes de eventos adversos que afetem a segurança da barragem e possam causar danos à sua integridade estrutural e operacional, à preservação da vida, da saúde, da propriedade e do meio ambiente.</a:t>
            </a:r>
          </a:p>
          <a:p>
            <a:pPr marL="0" indent="0" algn="just" rtl="0" fontAlgn="base">
              <a:buNone/>
            </a:pPr>
            <a:r>
              <a:rPr lang="pt-BR" sz="1800" b="1">
                <a:latin typeface="Segoe UI" panose="020B0502040204020203" pitchFamily="34" charset="0"/>
                <a:cs typeface="Segoe UI" panose="020B0502040204020203" pitchFamily="34" charset="0"/>
              </a:rPr>
              <a:t>Zona de </a:t>
            </a:r>
            <a:r>
              <a:rPr lang="pt-BR" sz="1800" b="1" err="1">
                <a:latin typeface="Segoe UI" panose="020B0502040204020203" pitchFamily="34" charset="0"/>
                <a:cs typeface="Segoe UI" panose="020B0502040204020203" pitchFamily="34" charset="0"/>
              </a:rPr>
              <a:t>Autossalvamento</a:t>
            </a:r>
            <a:r>
              <a:rPr lang="pt-BR" sz="1800" b="1">
                <a:latin typeface="Segoe UI" panose="020B0502040204020203" pitchFamily="34" charset="0"/>
                <a:cs typeface="Segoe UI" panose="020B0502040204020203" pitchFamily="34" charset="0"/>
              </a:rPr>
              <a:t> - ZAS: </a:t>
            </a:r>
            <a:r>
              <a:rPr lang="pt-BR" sz="1800">
                <a:solidFill>
                  <a:schemeClr val="bg2">
                    <a:lumMod val="10000"/>
                  </a:schemeClr>
                </a:solidFill>
              </a:rPr>
              <a:t>trecho do vale a jusante da barragem em que não haja tempo suficiente para intervenção da autoridade competente em situação de emergência, conforme mapa de inundação.</a:t>
            </a:r>
          </a:p>
          <a:p>
            <a:pPr marL="0" indent="0" algn="just" rtl="0" fontAlgn="base">
              <a:buNone/>
            </a:pPr>
            <a:r>
              <a:rPr lang="pt-BR" sz="1800" b="1">
                <a:latin typeface="Segoe UI" panose="020B0502040204020203" pitchFamily="34" charset="0"/>
                <a:cs typeface="Segoe UI" panose="020B0502040204020203" pitchFamily="34" charset="0"/>
              </a:rPr>
              <a:t>Zona de Segurança Secundária - ZSS: </a:t>
            </a:r>
            <a:r>
              <a:rPr lang="pt-BR" sz="1800">
                <a:solidFill>
                  <a:schemeClr val="bg2">
                    <a:lumMod val="10000"/>
                  </a:schemeClr>
                </a:solidFill>
              </a:rPr>
              <a:t>Região constante do Mapa de Inundação, não definida como ZAS.</a:t>
            </a:r>
          </a:p>
        </p:txBody>
      </p:sp>
      <p:pic>
        <p:nvPicPr>
          <p:cNvPr id="3" name="Gráfico 2" descr="Uma pilha de livros">
            <a:extLst>
              <a:ext uri="{FF2B5EF4-FFF2-40B4-BE49-F238E27FC236}">
                <a16:creationId xmlns:a16="http://schemas.microsoft.com/office/drawing/2014/main" id="{17F465BA-5C5C-4C56-9164-675A2E3247B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9882" t="15274" r="16081" b="16389"/>
          <a:stretch/>
        </p:blipFill>
        <p:spPr>
          <a:xfrm>
            <a:off x="4006547" y="8927863"/>
            <a:ext cx="2851453" cy="3042946"/>
          </a:xfrm>
          <a:prstGeom prst="rect">
            <a:avLst/>
          </a:prstGeom>
        </p:spPr>
      </p:pic>
      <p:grpSp>
        <p:nvGrpSpPr>
          <p:cNvPr id="12" name="Agrupar 11">
            <a:extLst>
              <a:ext uri="{FF2B5EF4-FFF2-40B4-BE49-F238E27FC236}">
                <a16:creationId xmlns:a16="http://schemas.microsoft.com/office/drawing/2014/main" id="{A784E3E2-984A-4FE1-852A-F29F39CD2F3B}"/>
              </a:ext>
            </a:extLst>
          </p:cNvPr>
          <p:cNvGrpSpPr/>
          <p:nvPr/>
        </p:nvGrpSpPr>
        <p:grpSpPr>
          <a:xfrm>
            <a:off x="3196567" y="11323064"/>
            <a:ext cx="647745" cy="647745"/>
            <a:chOff x="3105127" y="11323064"/>
            <a:chExt cx="647745" cy="647745"/>
          </a:xfrm>
        </p:grpSpPr>
        <p:sp>
          <p:nvSpPr>
            <p:cNvPr id="14" name="Oval 6">
              <a:hlinkClick r:id="rId6" action="ppaction://hlinksldjump"/>
              <a:extLst>
                <a:ext uri="{FF2B5EF4-FFF2-40B4-BE49-F238E27FC236}">
                  <a16:creationId xmlns:a16="http://schemas.microsoft.com/office/drawing/2014/main" id="{202606CA-3CF9-49E7-8118-D2394E1A9509}"/>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6" name="Agrupar 15">
              <a:extLst>
                <a:ext uri="{FF2B5EF4-FFF2-40B4-BE49-F238E27FC236}">
                  <a16:creationId xmlns:a16="http://schemas.microsoft.com/office/drawing/2014/main" id="{A933095A-9489-496F-A994-B18E6BBA57DE}"/>
                </a:ext>
              </a:extLst>
            </p:cNvPr>
            <p:cNvGrpSpPr/>
            <p:nvPr/>
          </p:nvGrpSpPr>
          <p:grpSpPr>
            <a:xfrm>
              <a:off x="3267363" y="11527957"/>
              <a:ext cx="323273" cy="238049"/>
              <a:chOff x="-1866900" y="8425296"/>
              <a:chExt cx="762000" cy="561109"/>
            </a:xfrm>
          </p:grpSpPr>
          <p:sp>
            <p:nvSpPr>
              <p:cNvPr id="17" name="Retângulo Arredondado 8">
                <a:extLst>
                  <a:ext uri="{FF2B5EF4-FFF2-40B4-BE49-F238E27FC236}">
                    <a16:creationId xmlns:a16="http://schemas.microsoft.com/office/drawing/2014/main" id="{7055537F-7EC3-4B8A-A2DF-6DFE74147B0A}"/>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Arredondado 9">
                <a:extLst>
                  <a:ext uri="{FF2B5EF4-FFF2-40B4-BE49-F238E27FC236}">
                    <a16:creationId xmlns:a16="http://schemas.microsoft.com/office/drawing/2014/main" id="{5337B5A4-4526-49B3-87D8-FB0B779BB1D4}"/>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Arredondado 10">
                <a:extLst>
                  <a:ext uri="{FF2B5EF4-FFF2-40B4-BE49-F238E27FC236}">
                    <a16:creationId xmlns:a16="http://schemas.microsoft.com/office/drawing/2014/main" id="{C0DDBC4B-B97B-4091-8F27-FC6496D3F2E5}"/>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3216799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F5571F9-76DC-184A-A70C-042D9C9CA7EA}"/>
              </a:ext>
            </a:extLst>
          </p:cNvPr>
          <p:cNvPicPr>
            <a:picLocks noChangeAspect="1"/>
          </p:cNvPicPr>
          <p:nvPr/>
        </p:nvPicPr>
        <p:blipFill>
          <a:blip r:embed="rId3"/>
          <a:stretch>
            <a:fillRect/>
          </a:stretch>
        </p:blipFill>
        <p:spPr>
          <a:xfrm>
            <a:off x="5640170" y="110079"/>
            <a:ext cx="927466" cy="135637"/>
          </a:xfrm>
          <a:prstGeom prst="rect">
            <a:avLst/>
          </a:prstGeom>
        </p:spPr>
      </p:pic>
      <p:sp>
        <p:nvSpPr>
          <p:cNvPr id="11" name="AutoShape 4">
            <a:extLst>
              <a:ext uri="{FF2B5EF4-FFF2-40B4-BE49-F238E27FC236}">
                <a16:creationId xmlns:a16="http://schemas.microsoft.com/office/drawing/2014/main" id="{45DF8A44-716B-4136-8D4B-1D216A8C63D5}"/>
              </a:ext>
            </a:extLst>
          </p:cNvPr>
          <p:cNvSpPr>
            <a:spLocks noChangeAspect="1" noChangeArrowheads="1"/>
          </p:cNvSpPr>
          <p:nvPr/>
        </p:nvSpPr>
        <p:spPr bwMode="auto">
          <a:xfrm>
            <a:off x="3245303" y="0"/>
            <a:ext cx="1950766" cy="19507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pt-BR" sz="1013"/>
          </a:p>
        </p:txBody>
      </p:sp>
      <p:sp>
        <p:nvSpPr>
          <p:cNvPr id="15" name="Título 1">
            <a:extLst>
              <a:ext uri="{FF2B5EF4-FFF2-40B4-BE49-F238E27FC236}">
                <a16:creationId xmlns:a16="http://schemas.microsoft.com/office/drawing/2014/main" id="{446FE98A-09CA-4C94-A110-024AAC23C5B1}"/>
              </a:ext>
            </a:extLst>
          </p:cNvPr>
          <p:cNvSpPr txBox="1">
            <a:spLocks/>
          </p:cNvSpPr>
          <p:nvPr/>
        </p:nvSpPr>
        <p:spPr>
          <a:xfrm>
            <a:off x="422144" y="279676"/>
            <a:ext cx="5826256" cy="60478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000">
                <a:effectLst/>
                <a:latin typeface="Segoe UI Semibold" panose="020B0702040204020203" pitchFamily="34" charset="0"/>
                <a:ea typeface="Calibri" panose="020F0502020204030204" pitchFamily="34" charset="0"/>
              </a:rPr>
              <a:t>LEGISLAÇÃO, NORMAS E SIGLAS</a:t>
            </a:r>
            <a:endParaRPr lang="pt-BR" sz="2800" b="1">
              <a:latin typeface="Bahnschrift" panose="020B0502040204020203" pitchFamily="34" charset="0"/>
              <a:cs typeface="Times New Roman" panose="02020603050405020304" pitchFamily="18" charset="0"/>
            </a:endParaRPr>
          </a:p>
        </p:txBody>
      </p:sp>
      <p:sp>
        <p:nvSpPr>
          <p:cNvPr id="16" name="Espaço Reservado para Conteúdo 2">
            <a:extLst>
              <a:ext uri="{FF2B5EF4-FFF2-40B4-BE49-F238E27FC236}">
                <a16:creationId xmlns:a16="http://schemas.microsoft.com/office/drawing/2014/main" id="{19F4D164-A110-479B-B854-361F40AEE227}"/>
              </a:ext>
            </a:extLst>
          </p:cNvPr>
          <p:cNvSpPr txBox="1">
            <a:spLocks/>
          </p:cNvSpPr>
          <p:nvPr/>
        </p:nvSpPr>
        <p:spPr>
          <a:xfrm>
            <a:off x="422144" y="793295"/>
            <a:ext cx="6141375" cy="22302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buNone/>
            </a:pPr>
            <a:r>
              <a:rPr lang="pt-BR" sz="1800">
                <a:solidFill>
                  <a:schemeClr val="bg2">
                    <a:lumMod val="10000"/>
                  </a:schemeClr>
                </a:solidFill>
              </a:rPr>
              <a:t>A seguir estão relacionadas as referências legais utilizadas para elaboração deste exercício, bem como aquelas que orientam a elaboração do </a:t>
            </a:r>
            <a:r>
              <a:rPr lang="pt-BR" sz="1800" b="1">
                <a:latin typeface="Segoe UI" panose="020B0502040204020203" pitchFamily="34" charset="0"/>
                <a:cs typeface="Segoe UI" panose="020B0502040204020203" pitchFamily="34" charset="0"/>
              </a:rPr>
              <a:t>Plano de Segurança de Barragem – PSB, do Plano de Ação de Emergência para Barragens de Mineração – PAEBM, </a:t>
            </a:r>
            <a:r>
              <a:rPr lang="pt-BR" sz="1800">
                <a:solidFill>
                  <a:schemeClr val="bg2">
                    <a:lumMod val="10000"/>
                  </a:schemeClr>
                </a:solidFill>
              </a:rPr>
              <a:t>dentre outros, e que sustentam toda a política de segurança de barragens, tomadas de decisão, fluxo de notificação e outros requisitos essenciais para a manutenção dos empreendimentos. </a:t>
            </a:r>
          </a:p>
        </p:txBody>
      </p:sp>
      <p:sp>
        <p:nvSpPr>
          <p:cNvPr id="13" name="Espaço Reservado para Conteúdo 2">
            <a:extLst>
              <a:ext uri="{FF2B5EF4-FFF2-40B4-BE49-F238E27FC236}">
                <a16:creationId xmlns:a16="http://schemas.microsoft.com/office/drawing/2014/main" id="{30A264E6-EC1A-49CB-94B7-467F41169AF9}"/>
              </a:ext>
            </a:extLst>
          </p:cNvPr>
          <p:cNvSpPr txBox="1">
            <a:spLocks/>
          </p:cNvSpPr>
          <p:nvPr/>
        </p:nvSpPr>
        <p:spPr>
          <a:xfrm>
            <a:off x="911428" y="3035891"/>
            <a:ext cx="5652091" cy="40615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fontAlgn="base">
              <a:buAutoNum type="alphaLcParenR"/>
            </a:pPr>
            <a:r>
              <a:rPr lang="pt-BR" sz="1800" dirty="0">
                <a:solidFill>
                  <a:schemeClr val="bg2">
                    <a:lumMod val="10000"/>
                  </a:schemeClr>
                </a:solidFill>
              </a:rPr>
              <a:t>Lei nº 12.334, de 20 de setembro 2010 (Institui a Política Nacional de Segurança de Barragens);</a:t>
            </a:r>
          </a:p>
          <a:p>
            <a:pPr marL="342900" indent="-342900" algn="just" fontAlgn="base">
              <a:buFont typeface="Arial" panose="020B0604020202020204" pitchFamily="34" charset="0"/>
              <a:buAutoNum type="alphaLcParenR"/>
            </a:pPr>
            <a:r>
              <a:rPr lang="pt-BR" sz="1800" dirty="0">
                <a:solidFill>
                  <a:schemeClr val="bg2">
                    <a:lumMod val="10000"/>
                  </a:schemeClr>
                </a:solidFill>
              </a:rPr>
              <a:t>Lei nº 12.608, de 10 de abril de 2012 (Institui a Política Nacional de Proteção e Defesa Civil – PNPDEC);</a:t>
            </a:r>
          </a:p>
          <a:p>
            <a:pPr marL="342900" indent="-342900" algn="just" fontAlgn="base">
              <a:buFont typeface="Arial" panose="020B0604020202020204" pitchFamily="34" charset="0"/>
              <a:buAutoNum type="alphaLcParenR"/>
            </a:pPr>
            <a:r>
              <a:rPr lang="pt-BR" sz="1800" dirty="0">
                <a:solidFill>
                  <a:schemeClr val="bg2">
                    <a:lumMod val="10000"/>
                  </a:schemeClr>
                </a:solidFill>
              </a:rPr>
              <a:t>Lei Estadual nº 23.291, de 25 de fevereiro de 2019 (Institui a Política Estadual de Segurança de Barragens);</a:t>
            </a:r>
          </a:p>
          <a:p>
            <a:pPr marL="0" indent="0" algn="just" rtl="0" fontAlgn="base">
              <a:buNone/>
            </a:pPr>
            <a:r>
              <a:rPr lang="pt-BR" sz="1800" dirty="0">
                <a:solidFill>
                  <a:schemeClr val="bg2">
                    <a:lumMod val="10000"/>
                  </a:schemeClr>
                </a:solidFill>
              </a:rPr>
              <a:t>d) Lei nº 14.066, de 30 de setembro de 2020 (Atualiza a regulamentação da Lei nº 12.334);</a:t>
            </a:r>
          </a:p>
          <a:p>
            <a:pPr marL="0" indent="0" algn="just" fontAlgn="base">
              <a:buNone/>
            </a:pPr>
            <a:r>
              <a:rPr lang="pt-BR" sz="1800" dirty="0">
                <a:solidFill>
                  <a:schemeClr val="bg2">
                    <a:lumMod val="10000"/>
                  </a:schemeClr>
                </a:solidFill>
              </a:rPr>
              <a:t>e) Decreto Estadual nº 48.078, de 05 de novembro de 2020 (Regulamenta o Plano de Ação de Emergência);</a:t>
            </a:r>
          </a:p>
          <a:p>
            <a:pPr marL="0" indent="0" algn="just" rtl="0" fontAlgn="base">
              <a:buNone/>
            </a:pPr>
            <a:r>
              <a:rPr lang="pt-BR" sz="1800" dirty="0">
                <a:solidFill>
                  <a:schemeClr val="bg2">
                    <a:lumMod val="10000"/>
                  </a:schemeClr>
                </a:solidFill>
              </a:rPr>
              <a:t>f) Resolução ANM nº 95, de 07 de fevereiro de 2022;</a:t>
            </a:r>
          </a:p>
        </p:txBody>
      </p:sp>
      <p:sp>
        <p:nvSpPr>
          <p:cNvPr id="14" name="Espaço Reservado para Conteúdo 2">
            <a:extLst>
              <a:ext uri="{FF2B5EF4-FFF2-40B4-BE49-F238E27FC236}">
                <a16:creationId xmlns:a16="http://schemas.microsoft.com/office/drawing/2014/main" id="{6936EB0F-0620-4B1D-A5FD-262B6632A8B8}"/>
              </a:ext>
            </a:extLst>
          </p:cNvPr>
          <p:cNvSpPr txBox="1">
            <a:spLocks/>
          </p:cNvSpPr>
          <p:nvPr/>
        </p:nvSpPr>
        <p:spPr>
          <a:xfrm>
            <a:off x="422144" y="7456972"/>
            <a:ext cx="6141375" cy="14223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buNone/>
            </a:pPr>
            <a:r>
              <a:rPr lang="pt-BR" sz="1800">
                <a:solidFill>
                  <a:schemeClr val="bg2">
                    <a:lumMod val="10000"/>
                  </a:schemeClr>
                </a:solidFill>
              </a:rPr>
              <a:t>Além das normas referenciadas acima, outros documentos também são utilizados para pautar as ações dos empreendedores e de toda a equipe envolvida na administração e segurança das barragens, como, por exemplo:</a:t>
            </a:r>
          </a:p>
        </p:txBody>
      </p:sp>
      <p:sp>
        <p:nvSpPr>
          <p:cNvPr id="17" name="Espaço Reservado para Conteúdo 2">
            <a:extLst>
              <a:ext uri="{FF2B5EF4-FFF2-40B4-BE49-F238E27FC236}">
                <a16:creationId xmlns:a16="http://schemas.microsoft.com/office/drawing/2014/main" id="{DA92E5DB-9E02-4442-9554-8B86E0D7B18C}"/>
              </a:ext>
            </a:extLst>
          </p:cNvPr>
          <p:cNvSpPr txBox="1">
            <a:spLocks/>
          </p:cNvSpPr>
          <p:nvPr/>
        </p:nvSpPr>
        <p:spPr>
          <a:xfrm>
            <a:off x="911428" y="8966842"/>
            <a:ext cx="5652091" cy="21108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buNone/>
            </a:pPr>
            <a:r>
              <a:rPr lang="pt-BR" sz="1800" dirty="0">
                <a:solidFill>
                  <a:schemeClr val="bg2">
                    <a:lumMod val="10000"/>
                  </a:schemeClr>
                </a:solidFill>
              </a:rPr>
              <a:t>a) Instrução Técnica 01/2021 – GMG/CEDEC</a:t>
            </a:r>
          </a:p>
          <a:p>
            <a:pPr marL="0" indent="0" algn="just" rtl="0" fontAlgn="base">
              <a:buNone/>
            </a:pPr>
            <a:r>
              <a:rPr lang="pt-BR" sz="1800" dirty="0">
                <a:solidFill>
                  <a:schemeClr val="bg2">
                    <a:lumMod val="10000"/>
                  </a:schemeClr>
                </a:solidFill>
              </a:rPr>
              <a:t>b) Caderno de Orientações Para Apoio à Elaboração de Planos de Contingência Municipais Para Barragens – Instituído pela Portaria nº 187, da Secretaria Nacional de Proteção e Defesa Civil do Ministério da Integração Nacional.</a:t>
            </a:r>
          </a:p>
          <a:p>
            <a:pPr marL="0" indent="0" algn="just" rtl="0" fontAlgn="base">
              <a:buNone/>
            </a:pPr>
            <a:r>
              <a:rPr lang="pt-BR" sz="1800" dirty="0">
                <a:solidFill>
                  <a:schemeClr val="bg2">
                    <a:lumMod val="10000"/>
                  </a:schemeClr>
                </a:solidFill>
              </a:rPr>
              <a:t>c) Ofício Circular 02/2019 – GMG/CEDEC</a:t>
            </a:r>
          </a:p>
        </p:txBody>
      </p:sp>
      <p:grpSp>
        <p:nvGrpSpPr>
          <p:cNvPr id="18" name="Agrupar 17">
            <a:extLst>
              <a:ext uri="{FF2B5EF4-FFF2-40B4-BE49-F238E27FC236}">
                <a16:creationId xmlns:a16="http://schemas.microsoft.com/office/drawing/2014/main" id="{A866C6E6-8C84-4749-BB1A-7F3A10A85FDF}"/>
              </a:ext>
            </a:extLst>
          </p:cNvPr>
          <p:cNvGrpSpPr/>
          <p:nvPr/>
        </p:nvGrpSpPr>
        <p:grpSpPr>
          <a:xfrm>
            <a:off x="3196567" y="11323064"/>
            <a:ext cx="647745" cy="647745"/>
            <a:chOff x="3105127" y="11323064"/>
            <a:chExt cx="647745" cy="647745"/>
          </a:xfrm>
        </p:grpSpPr>
        <p:sp>
          <p:nvSpPr>
            <p:cNvPr id="19" name="Oval 6">
              <a:hlinkClick r:id="rId4" action="ppaction://hlinksldjump"/>
              <a:extLst>
                <a:ext uri="{FF2B5EF4-FFF2-40B4-BE49-F238E27FC236}">
                  <a16:creationId xmlns:a16="http://schemas.microsoft.com/office/drawing/2014/main" id="{A97D0693-27C7-4800-AA6C-6E05EA61DB7A}"/>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0" name="Agrupar 19">
              <a:extLst>
                <a:ext uri="{FF2B5EF4-FFF2-40B4-BE49-F238E27FC236}">
                  <a16:creationId xmlns:a16="http://schemas.microsoft.com/office/drawing/2014/main" id="{32473F8B-941C-421B-A653-76D7CE61C6E9}"/>
                </a:ext>
              </a:extLst>
            </p:cNvPr>
            <p:cNvGrpSpPr/>
            <p:nvPr/>
          </p:nvGrpSpPr>
          <p:grpSpPr>
            <a:xfrm>
              <a:off x="3267363" y="11527957"/>
              <a:ext cx="323273" cy="238049"/>
              <a:chOff x="-1866900" y="8425296"/>
              <a:chExt cx="762000" cy="561109"/>
            </a:xfrm>
          </p:grpSpPr>
          <p:sp>
            <p:nvSpPr>
              <p:cNvPr id="27" name="Retângulo Arredondado 8">
                <a:extLst>
                  <a:ext uri="{FF2B5EF4-FFF2-40B4-BE49-F238E27FC236}">
                    <a16:creationId xmlns:a16="http://schemas.microsoft.com/office/drawing/2014/main" id="{0C169150-8BE7-48C8-8D7E-4F9744AB5288}"/>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Arredondado 9">
                <a:extLst>
                  <a:ext uri="{FF2B5EF4-FFF2-40B4-BE49-F238E27FC236}">
                    <a16:creationId xmlns:a16="http://schemas.microsoft.com/office/drawing/2014/main" id="{C4F4E671-B495-4049-A9B6-B6A4649F1853}"/>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Arredondado 10">
                <a:extLst>
                  <a:ext uri="{FF2B5EF4-FFF2-40B4-BE49-F238E27FC236}">
                    <a16:creationId xmlns:a16="http://schemas.microsoft.com/office/drawing/2014/main" id="{BAB5FB96-9A9E-46F8-B724-A728E28F3C8D}"/>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3152198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F5571F9-76DC-184A-A70C-042D9C9CA7EA}"/>
              </a:ext>
            </a:extLst>
          </p:cNvPr>
          <p:cNvPicPr>
            <a:picLocks noChangeAspect="1"/>
          </p:cNvPicPr>
          <p:nvPr/>
        </p:nvPicPr>
        <p:blipFill>
          <a:blip r:embed="rId3"/>
          <a:stretch>
            <a:fillRect/>
          </a:stretch>
        </p:blipFill>
        <p:spPr>
          <a:xfrm>
            <a:off x="5640170" y="110079"/>
            <a:ext cx="927466" cy="135637"/>
          </a:xfrm>
          <a:prstGeom prst="rect">
            <a:avLst/>
          </a:prstGeom>
        </p:spPr>
      </p:pic>
      <p:sp>
        <p:nvSpPr>
          <p:cNvPr id="11" name="AutoShape 4">
            <a:extLst>
              <a:ext uri="{FF2B5EF4-FFF2-40B4-BE49-F238E27FC236}">
                <a16:creationId xmlns:a16="http://schemas.microsoft.com/office/drawing/2014/main" id="{45DF8A44-716B-4136-8D4B-1D216A8C63D5}"/>
              </a:ext>
            </a:extLst>
          </p:cNvPr>
          <p:cNvSpPr>
            <a:spLocks noChangeAspect="1" noChangeArrowheads="1"/>
          </p:cNvSpPr>
          <p:nvPr/>
        </p:nvSpPr>
        <p:spPr bwMode="auto">
          <a:xfrm>
            <a:off x="3245303" y="0"/>
            <a:ext cx="1950766" cy="19507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pt-BR" sz="1013"/>
          </a:p>
        </p:txBody>
      </p:sp>
      <p:sp>
        <p:nvSpPr>
          <p:cNvPr id="16" name="Espaço Reservado para Conteúdo 2">
            <a:extLst>
              <a:ext uri="{FF2B5EF4-FFF2-40B4-BE49-F238E27FC236}">
                <a16:creationId xmlns:a16="http://schemas.microsoft.com/office/drawing/2014/main" id="{19F4D164-A110-479B-B854-361F40AEE227}"/>
              </a:ext>
            </a:extLst>
          </p:cNvPr>
          <p:cNvSpPr txBox="1">
            <a:spLocks/>
          </p:cNvSpPr>
          <p:nvPr/>
        </p:nvSpPr>
        <p:spPr>
          <a:xfrm>
            <a:off x="426261" y="551810"/>
            <a:ext cx="6141375" cy="16038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buNone/>
            </a:pPr>
            <a:r>
              <a:rPr lang="pt-BR" sz="1800" b="1" i="1">
                <a:solidFill>
                  <a:schemeClr val="tx1">
                    <a:lumMod val="75000"/>
                  </a:schemeClr>
                </a:solidFill>
                <a:latin typeface="Segoe UI" panose="020B0502040204020203" pitchFamily="34" charset="0"/>
                <a:cs typeface="Segoe UI" panose="020B0502040204020203" pitchFamily="34" charset="0"/>
              </a:rPr>
              <a:t>Tendo em vista a grande quantidade de siglas e termos empregados na elaboração dos documentos e da legislação relacionados à Segurança de Barragens, elenca-se a seguir aquelas que são consideradas as mais relevantes para uma boa compreensão dos termos empregados e seus respectivos significados:</a:t>
            </a:r>
          </a:p>
        </p:txBody>
      </p:sp>
      <p:sp>
        <p:nvSpPr>
          <p:cNvPr id="13" name="Espaço Reservado para Conteúdo 2">
            <a:extLst>
              <a:ext uri="{FF2B5EF4-FFF2-40B4-BE49-F238E27FC236}">
                <a16:creationId xmlns:a16="http://schemas.microsoft.com/office/drawing/2014/main" id="{30A264E6-EC1A-49CB-94B7-467F41169AF9}"/>
              </a:ext>
            </a:extLst>
          </p:cNvPr>
          <p:cNvSpPr txBox="1">
            <a:spLocks/>
          </p:cNvSpPr>
          <p:nvPr/>
        </p:nvSpPr>
        <p:spPr>
          <a:xfrm>
            <a:off x="822264" y="2224534"/>
            <a:ext cx="5745372" cy="86198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pt-BR" sz="1800" b="1">
                <a:solidFill>
                  <a:schemeClr val="tx2"/>
                </a:solidFill>
                <a:latin typeface="Segoe UI" panose="020B0502040204020203" pitchFamily="34" charset="0"/>
                <a:cs typeface="Segoe UI" panose="020B0502040204020203" pitchFamily="34" charset="0"/>
              </a:rPr>
              <a:t>ACO: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Avaliação de Conformidade Operacional</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ANM:</a:t>
            </a:r>
            <a:r>
              <a:rPr lang="pt-BR" sz="1800" b="1">
                <a:solidFill>
                  <a:schemeClr val="accent2">
                    <a:lumMod val="50000"/>
                  </a:schemeClr>
                </a:solidFill>
                <a:latin typeface="Segoe UI" panose="020B0502040204020203" pitchFamily="34" charset="0"/>
                <a:cs typeface="Segoe UI" panose="020B0502040204020203" pitchFamily="34" charset="0"/>
              </a:rPr>
              <a:t>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Agência Nacional de Mineração</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ART:</a:t>
            </a:r>
            <a:r>
              <a:rPr lang="pt-BR" sz="1800" b="1">
                <a:solidFill>
                  <a:schemeClr val="accent2">
                    <a:lumMod val="50000"/>
                  </a:schemeClr>
                </a:solidFill>
                <a:latin typeface="Segoe UI" panose="020B0502040204020203" pitchFamily="34" charset="0"/>
                <a:cs typeface="Segoe UI" panose="020B0502040204020203" pitchFamily="34" charset="0"/>
              </a:rPr>
              <a:t>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Anotação de Responsabilidade Técnica</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CNBM:</a:t>
            </a:r>
            <a:r>
              <a:rPr lang="pt-BR" sz="1800" b="1">
                <a:solidFill>
                  <a:schemeClr val="accent2">
                    <a:lumMod val="50000"/>
                  </a:schemeClr>
                </a:solidFill>
                <a:latin typeface="Segoe UI" panose="020B0502040204020203" pitchFamily="34" charset="0"/>
                <a:cs typeface="Segoe UI" panose="020B0502040204020203" pitchFamily="34" charset="0"/>
              </a:rPr>
              <a:t>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Cadastro Nacional de Barragens de Mineração</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CREA:</a:t>
            </a:r>
            <a:r>
              <a:rPr lang="pt-BR" sz="1800" b="1">
                <a:solidFill>
                  <a:schemeClr val="accent2">
                    <a:lumMod val="50000"/>
                  </a:schemeClr>
                </a:solidFill>
                <a:latin typeface="Segoe UI" panose="020B0502040204020203" pitchFamily="34" charset="0"/>
                <a:cs typeface="Segoe UI" panose="020B0502040204020203" pitchFamily="34" charset="0"/>
              </a:rPr>
              <a:t>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Conselho Regional de Engenharia e Agronomia</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CRI:</a:t>
            </a:r>
            <a:r>
              <a:rPr lang="pt-BR" sz="1800" b="1">
                <a:solidFill>
                  <a:schemeClr val="accent2">
                    <a:lumMod val="50000"/>
                  </a:schemeClr>
                </a:solidFill>
                <a:latin typeface="Segoe UI" panose="020B0502040204020203" pitchFamily="34" charset="0"/>
                <a:cs typeface="Segoe UI" panose="020B0502040204020203" pitchFamily="34" charset="0"/>
              </a:rPr>
              <a:t>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Categoria de Risco</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CONFEA: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Conselho Federal de Engenharia e Agronomia</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DCE: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Declaração de Condição de Estabilidade</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DCO: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Declaração de Conformidade e Operacionalidade</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DNPM: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Departamento Nacional de Produção Mineral</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DPA: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Dano Potencial Associado</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EIR: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Extrato de Inspeção Regular</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FIE: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Fichas de Inspeção Especial</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FIR: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Fichas de Inspeção Regular</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ISE: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Inspeção de Segurança Especial</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ISR: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Inspeção de Segurança Regular</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MME: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Ministério de Minas e Energia</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PAE: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Plano de Ação de Emergência</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PAEBM: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Plano de Ação de Emergência para Barragens de Mineração</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PNDEC: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Política Nacional de Defesa Civil</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PNSB: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Política Nacional de Segurança de Barragens</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PSB: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Plano de Segurança da Barragem</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RCIE: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Relatório Conclusivo de Inspeção Especial</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RCO: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Relatório de Conformidade e Operacionalidade</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RISR: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Relatório de Inspeção de Segurança Regular</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RPSB: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Revisão Periódica de Segurança de Barragem</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SIGBM: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Sistema Integrado de Gestão de Segurança de Barragens de Mineração</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endParaRPr lang="en-US"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8" name="Agrupar 17">
            <a:extLst>
              <a:ext uri="{FF2B5EF4-FFF2-40B4-BE49-F238E27FC236}">
                <a16:creationId xmlns:a16="http://schemas.microsoft.com/office/drawing/2014/main" id="{7212BFFA-44B9-4810-A591-3A6008DFA166}"/>
              </a:ext>
            </a:extLst>
          </p:cNvPr>
          <p:cNvGrpSpPr/>
          <p:nvPr/>
        </p:nvGrpSpPr>
        <p:grpSpPr>
          <a:xfrm>
            <a:off x="3196567" y="11323064"/>
            <a:ext cx="647745" cy="647745"/>
            <a:chOff x="3105127" y="11323064"/>
            <a:chExt cx="647745" cy="647745"/>
          </a:xfrm>
        </p:grpSpPr>
        <p:sp>
          <p:nvSpPr>
            <p:cNvPr id="19" name="Oval 6">
              <a:hlinkClick r:id="rId4" action="ppaction://hlinksldjump"/>
              <a:extLst>
                <a:ext uri="{FF2B5EF4-FFF2-40B4-BE49-F238E27FC236}">
                  <a16:creationId xmlns:a16="http://schemas.microsoft.com/office/drawing/2014/main" id="{0E094D6B-79A6-4F89-B675-997D7051514D}"/>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0" name="Agrupar 19">
              <a:extLst>
                <a:ext uri="{FF2B5EF4-FFF2-40B4-BE49-F238E27FC236}">
                  <a16:creationId xmlns:a16="http://schemas.microsoft.com/office/drawing/2014/main" id="{69E76FAE-C73F-453E-A6D5-BC96C3836725}"/>
                </a:ext>
              </a:extLst>
            </p:cNvPr>
            <p:cNvGrpSpPr/>
            <p:nvPr/>
          </p:nvGrpSpPr>
          <p:grpSpPr>
            <a:xfrm>
              <a:off x="3267363" y="11527957"/>
              <a:ext cx="323273" cy="238049"/>
              <a:chOff x="-1866900" y="8425296"/>
              <a:chExt cx="762000" cy="561109"/>
            </a:xfrm>
          </p:grpSpPr>
          <p:sp>
            <p:nvSpPr>
              <p:cNvPr id="23" name="Retângulo Arredondado 8">
                <a:extLst>
                  <a:ext uri="{FF2B5EF4-FFF2-40B4-BE49-F238E27FC236}">
                    <a16:creationId xmlns:a16="http://schemas.microsoft.com/office/drawing/2014/main" id="{1A64DAF5-61AE-4213-9C8C-FC18D1ADA561}"/>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Arredondado 9">
                <a:extLst>
                  <a:ext uri="{FF2B5EF4-FFF2-40B4-BE49-F238E27FC236}">
                    <a16:creationId xmlns:a16="http://schemas.microsoft.com/office/drawing/2014/main" id="{5DA481D8-A2F8-4019-ACB9-F162DCE7C796}"/>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Arredondado 10">
                <a:extLst>
                  <a:ext uri="{FF2B5EF4-FFF2-40B4-BE49-F238E27FC236}">
                    <a16:creationId xmlns:a16="http://schemas.microsoft.com/office/drawing/2014/main" id="{8F8D70D3-F816-466B-857A-57781ECF4149}"/>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254430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F5571F9-76DC-184A-A70C-042D9C9CA7EA}"/>
              </a:ext>
            </a:extLst>
          </p:cNvPr>
          <p:cNvPicPr>
            <a:picLocks noChangeAspect="1"/>
          </p:cNvPicPr>
          <p:nvPr/>
        </p:nvPicPr>
        <p:blipFill>
          <a:blip r:embed="rId3"/>
          <a:stretch>
            <a:fillRect/>
          </a:stretch>
        </p:blipFill>
        <p:spPr>
          <a:xfrm>
            <a:off x="5640170" y="110079"/>
            <a:ext cx="927466" cy="135637"/>
          </a:xfrm>
          <a:prstGeom prst="rect">
            <a:avLst/>
          </a:prstGeom>
        </p:spPr>
      </p:pic>
      <p:sp>
        <p:nvSpPr>
          <p:cNvPr id="11" name="AutoShape 4">
            <a:extLst>
              <a:ext uri="{FF2B5EF4-FFF2-40B4-BE49-F238E27FC236}">
                <a16:creationId xmlns:a16="http://schemas.microsoft.com/office/drawing/2014/main" id="{45DF8A44-716B-4136-8D4B-1D216A8C63D5}"/>
              </a:ext>
            </a:extLst>
          </p:cNvPr>
          <p:cNvSpPr>
            <a:spLocks noChangeAspect="1" noChangeArrowheads="1"/>
          </p:cNvSpPr>
          <p:nvPr/>
        </p:nvSpPr>
        <p:spPr bwMode="auto">
          <a:xfrm>
            <a:off x="3196567" y="1161588"/>
            <a:ext cx="1950766" cy="19507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pt-BR" sz="1013"/>
          </a:p>
        </p:txBody>
      </p:sp>
      <p:sp>
        <p:nvSpPr>
          <p:cNvPr id="13" name="Espaço Reservado para Conteúdo 2">
            <a:extLst>
              <a:ext uri="{FF2B5EF4-FFF2-40B4-BE49-F238E27FC236}">
                <a16:creationId xmlns:a16="http://schemas.microsoft.com/office/drawing/2014/main" id="{30A264E6-EC1A-49CB-94B7-467F41169AF9}"/>
              </a:ext>
            </a:extLst>
          </p:cNvPr>
          <p:cNvSpPr txBox="1">
            <a:spLocks/>
          </p:cNvSpPr>
          <p:nvPr/>
        </p:nvSpPr>
        <p:spPr>
          <a:xfrm>
            <a:off x="880186" y="889208"/>
            <a:ext cx="5745372" cy="23010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pt-BR" sz="1800" b="1">
                <a:solidFill>
                  <a:schemeClr val="tx2"/>
                </a:solidFill>
                <a:latin typeface="Segoe UI" panose="020B0502040204020203" pitchFamily="34" charset="0"/>
                <a:cs typeface="Segoe UI" panose="020B0502040204020203" pitchFamily="34" charset="0"/>
              </a:rPr>
              <a:t>SNISB: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Sistema Nacional de Informações sobre Segurança de Barragens</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ZAS: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Zonas de Auto Salvamento</a:t>
            </a:r>
            <a:b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br>
            <a:r>
              <a:rPr lang="pt-BR" sz="1800" b="1">
                <a:solidFill>
                  <a:schemeClr val="tx2"/>
                </a:solidFill>
                <a:latin typeface="Segoe UI" panose="020B0502040204020203" pitchFamily="34" charset="0"/>
                <a:cs typeface="Segoe UI" panose="020B0502040204020203" pitchFamily="34" charset="0"/>
              </a:rPr>
              <a:t>ZSS: </a:t>
            </a:r>
            <a:r>
              <a:rPr lang="pt-BR" sz="1800">
                <a:solidFill>
                  <a:srgbClr val="000000"/>
                </a:solidFill>
                <a:effectLst/>
                <a:latin typeface="Segoe UI Light" panose="020B0502040204020203" pitchFamily="34" charset="0"/>
                <a:ea typeface="Calibri" panose="020F0502020204030204" pitchFamily="34" charset="0"/>
                <a:cs typeface="Arial" panose="020B0604020202020204" pitchFamily="34" charset="0"/>
              </a:rPr>
              <a:t>Zonas de Segurança Secundária</a:t>
            </a:r>
          </a:p>
        </p:txBody>
      </p:sp>
      <p:pic>
        <p:nvPicPr>
          <p:cNvPr id="3" name="Imagem 2" descr="Desenho de pessoa com relógio no topo&#10;&#10;Descrição gerada automaticamente com confiança baixa">
            <a:extLst>
              <a:ext uri="{FF2B5EF4-FFF2-40B4-BE49-F238E27FC236}">
                <a16:creationId xmlns:a16="http://schemas.microsoft.com/office/drawing/2014/main" id="{EA3A1BF4-5F3E-4776-A5E7-CA9BCAF3CA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950" y="3056384"/>
            <a:ext cx="5745372" cy="5745372"/>
          </a:xfrm>
          <a:prstGeom prst="rect">
            <a:avLst/>
          </a:prstGeom>
        </p:spPr>
      </p:pic>
      <p:grpSp>
        <p:nvGrpSpPr>
          <p:cNvPr id="14" name="Agrupar 13">
            <a:extLst>
              <a:ext uri="{FF2B5EF4-FFF2-40B4-BE49-F238E27FC236}">
                <a16:creationId xmlns:a16="http://schemas.microsoft.com/office/drawing/2014/main" id="{0CC1E2BE-FC64-4B65-9439-6D350BE225EF}"/>
              </a:ext>
            </a:extLst>
          </p:cNvPr>
          <p:cNvGrpSpPr/>
          <p:nvPr/>
        </p:nvGrpSpPr>
        <p:grpSpPr>
          <a:xfrm>
            <a:off x="3196567" y="11323064"/>
            <a:ext cx="647745" cy="647745"/>
            <a:chOff x="3105127" y="11323064"/>
            <a:chExt cx="647745" cy="647745"/>
          </a:xfrm>
        </p:grpSpPr>
        <p:sp>
          <p:nvSpPr>
            <p:cNvPr id="17" name="Oval 6">
              <a:hlinkClick r:id="rId5" action="ppaction://hlinksldjump"/>
              <a:extLst>
                <a:ext uri="{FF2B5EF4-FFF2-40B4-BE49-F238E27FC236}">
                  <a16:creationId xmlns:a16="http://schemas.microsoft.com/office/drawing/2014/main" id="{12EC7123-E112-423C-99AA-F0E466F6384F}"/>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8" name="Agrupar 17">
              <a:extLst>
                <a:ext uri="{FF2B5EF4-FFF2-40B4-BE49-F238E27FC236}">
                  <a16:creationId xmlns:a16="http://schemas.microsoft.com/office/drawing/2014/main" id="{9869B10F-C05A-41AF-82C8-19370831146C}"/>
                </a:ext>
              </a:extLst>
            </p:cNvPr>
            <p:cNvGrpSpPr/>
            <p:nvPr/>
          </p:nvGrpSpPr>
          <p:grpSpPr>
            <a:xfrm>
              <a:off x="3267363" y="11527957"/>
              <a:ext cx="323273" cy="238049"/>
              <a:chOff x="-1866900" y="8425296"/>
              <a:chExt cx="762000" cy="561109"/>
            </a:xfrm>
          </p:grpSpPr>
          <p:sp>
            <p:nvSpPr>
              <p:cNvPr id="19" name="Retângulo Arredondado 8">
                <a:extLst>
                  <a:ext uri="{FF2B5EF4-FFF2-40B4-BE49-F238E27FC236}">
                    <a16:creationId xmlns:a16="http://schemas.microsoft.com/office/drawing/2014/main" id="{1EFA0A8F-6C65-4C3E-8369-9AD08FFC29C1}"/>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Arredondado 9">
                <a:extLst>
                  <a:ext uri="{FF2B5EF4-FFF2-40B4-BE49-F238E27FC236}">
                    <a16:creationId xmlns:a16="http://schemas.microsoft.com/office/drawing/2014/main" id="{9EA7A672-6DB1-49E3-8BE3-07D587FFFC75}"/>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Arredondado 10">
                <a:extLst>
                  <a:ext uri="{FF2B5EF4-FFF2-40B4-BE49-F238E27FC236}">
                    <a16:creationId xmlns:a16="http://schemas.microsoft.com/office/drawing/2014/main" id="{DB7E755A-6CE0-4096-AAF3-2B56B458D752}"/>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3818719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áfico 21">
            <a:extLst>
              <a:ext uri="{FF2B5EF4-FFF2-40B4-BE49-F238E27FC236}">
                <a16:creationId xmlns:a16="http://schemas.microsoft.com/office/drawing/2014/main" id="{3798A343-8A88-459E-A9CE-1A9D7CE98553}"/>
              </a:ext>
            </a:extLst>
          </p:cNvPr>
          <p:cNvSpPr/>
          <p:nvPr/>
        </p:nvSpPr>
        <p:spPr>
          <a:xfrm>
            <a:off x="3027280" y="5834437"/>
            <a:ext cx="986318" cy="780513"/>
          </a:xfrm>
          <a:custGeom>
            <a:avLst/>
            <a:gdLst>
              <a:gd name="connsiteX0" fmla="*/ 333680 w 398343"/>
              <a:gd name="connsiteY0" fmla="*/ 158 h 313650"/>
              <a:gd name="connsiteX1" fmla="*/ 327484 w 398343"/>
              <a:gd name="connsiteY1" fmla="*/ 0 h 313650"/>
              <a:gd name="connsiteX2" fmla="*/ 251623 w 398343"/>
              <a:gd name="connsiteY2" fmla="*/ 0 h 313650"/>
              <a:gd name="connsiteX3" fmla="*/ 251623 w 398343"/>
              <a:gd name="connsiteY3" fmla="*/ 6173 h 313650"/>
              <a:gd name="connsiteX4" fmla="*/ 268093 w 398343"/>
              <a:gd name="connsiteY4" fmla="*/ 6173 h 313650"/>
              <a:gd name="connsiteX5" fmla="*/ 268093 w 398343"/>
              <a:gd name="connsiteY5" fmla="*/ 207440 h 313650"/>
              <a:gd name="connsiteX6" fmla="*/ 258698 w 398343"/>
              <a:gd name="connsiteY6" fmla="*/ 207440 h 313650"/>
              <a:gd name="connsiteX7" fmla="*/ 258698 w 398343"/>
              <a:gd name="connsiteY7" fmla="*/ 207440 h 313650"/>
              <a:gd name="connsiteX8" fmla="*/ 253178 w 398343"/>
              <a:gd name="connsiteY8" fmla="*/ 207440 h 313650"/>
              <a:gd name="connsiteX9" fmla="*/ 253809 w 398343"/>
              <a:gd name="connsiteY9" fmla="*/ 220508 h 313650"/>
              <a:gd name="connsiteX10" fmla="*/ 252502 w 398343"/>
              <a:gd name="connsiteY10" fmla="*/ 234184 h 313650"/>
              <a:gd name="connsiteX11" fmla="*/ 248852 w 398343"/>
              <a:gd name="connsiteY11" fmla="*/ 247387 h 313650"/>
              <a:gd name="connsiteX12" fmla="*/ 242273 w 398343"/>
              <a:gd name="connsiteY12" fmla="*/ 241597 h 313650"/>
              <a:gd name="connsiteX13" fmla="*/ 222378 w 398343"/>
              <a:gd name="connsiteY13" fmla="*/ 227966 h 313650"/>
              <a:gd name="connsiteX14" fmla="*/ 213817 w 398343"/>
              <a:gd name="connsiteY14" fmla="*/ 223595 h 313650"/>
              <a:gd name="connsiteX15" fmla="*/ 194147 w 398343"/>
              <a:gd name="connsiteY15" fmla="*/ 216791 h 313650"/>
              <a:gd name="connsiteX16" fmla="*/ 186645 w 398343"/>
              <a:gd name="connsiteY16" fmla="*/ 195589 h 313650"/>
              <a:gd name="connsiteX17" fmla="*/ 184076 w 398343"/>
              <a:gd name="connsiteY17" fmla="*/ 174568 h 313650"/>
              <a:gd name="connsiteX18" fmla="*/ 193787 w 398343"/>
              <a:gd name="connsiteY18" fmla="*/ 143250 h 313650"/>
              <a:gd name="connsiteX19" fmla="*/ 213817 w 398343"/>
              <a:gd name="connsiteY19" fmla="*/ 132458 h 313650"/>
              <a:gd name="connsiteX20" fmla="*/ 220824 w 398343"/>
              <a:gd name="connsiteY20" fmla="*/ 131962 h 313650"/>
              <a:gd name="connsiteX21" fmla="*/ 231413 w 398343"/>
              <a:gd name="connsiteY21" fmla="*/ 133562 h 313650"/>
              <a:gd name="connsiteX22" fmla="*/ 242250 w 398343"/>
              <a:gd name="connsiteY22" fmla="*/ 137528 h 313650"/>
              <a:gd name="connsiteX23" fmla="*/ 243535 w 398343"/>
              <a:gd name="connsiteY23" fmla="*/ 138113 h 313650"/>
              <a:gd name="connsiteX24" fmla="*/ 247906 w 398343"/>
              <a:gd name="connsiteY24" fmla="*/ 128042 h 313650"/>
              <a:gd name="connsiteX25" fmla="*/ 242250 w 398343"/>
              <a:gd name="connsiteY25" fmla="*/ 126307 h 313650"/>
              <a:gd name="connsiteX26" fmla="*/ 237001 w 398343"/>
              <a:gd name="connsiteY26" fmla="*/ 125226 h 313650"/>
              <a:gd name="connsiteX27" fmla="*/ 225600 w 398343"/>
              <a:gd name="connsiteY27" fmla="*/ 124302 h 313650"/>
              <a:gd name="connsiteX28" fmla="*/ 213794 w 398343"/>
              <a:gd name="connsiteY28" fmla="*/ 125136 h 313650"/>
              <a:gd name="connsiteX29" fmla="*/ 182814 w 398343"/>
              <a:gd name="connsiteY29" fmla="*/ 138902 h 313650"/>
              <a:gd name="connsiteX30" fmla="*/ 181530 w 398343"/>
              <a:gd name="connsiteY30" fmla="*/ 140051 h 313650"/>
              <a:gd name="connsiteX31" fmla="*/ 164317 w 398343"/>
              <a:gd name="connsiteY31" fmla="*/ 180201 h 313650"/>
              <a:gd name="connsiteX32" fmla="*/ 166885 w 398343"/>
              <a:gd name="connsiteY32" fmla="*/ 198135 h 313650"/>
              <a:gd name="connsiteX33" fmla="*/ 169994 w 398343"/>
              <a:gd name="connsiteY33" fmla="*/ 206967 h 313650"/>
              <a:gd name="connsiteX34" fmla="*/ 148162 w 398343"/>
              <a:gd name="connsiteY34" fmla="*/ 206967 h 313650"/>
              <a:gd name="connsiteX35" fmla="*/ 148162 w 398343"/>
              <a:gd name="connsiteY35" fmla="*/ 6173 h 313650"/>
              <a:gd name="connsiteX36" fmla="*/ 164632 w 398343"/>
              <a:gd name="connsiteY36" fmla="*/ 6173 h 313650"/>
              <a:gd name="connsiteX37" fmla="*/ 164632 w 398343"/>
              <a:gd name="connsiteY37" fmla="*/ 0 h 313650"/>
              <a:gd name="connsiteX38" fmla="*/ 109094 w 398343"/>
              <a:gd name="connsiteY38" fmla="*/ 0 h 313650"/>
              <a:gd name="connsiteX39" fmla="*/ 109094 w 398343"/>
              <a:gd name="connsiteY39" fmla="*/ 6173 h 313650"/>
              <a:gd name="connsiteX40" fmla="*/ 125564 w 398343"/>
              <a:gd name="connsiteY40" fmla="*/ 6173 h 313650"/>
              <a:gd name="connsiteX41" fmla="*/ 125564 w 398343"/>
              <a:gd name="connsiteY41" fmla="*/ 100848 h 313650"/>
              <a:gd name="connsiteX42" fmla="*/ 39113 w 398343"/>
              <a:gd name="connsiteY42" fmla="*/ 100848 h 313650"/>
              <a:gd name="connsiteX43" fmla="*/ 39113 w 398343"/>
              <a:gd name="connsiteY43" fmla="*/ 6173 h 313650"/>
              <a:gd name="connsiteX44" fmla="*/ 53510 w 398343"/>
              <a:gd name="connsiteY44" fmla="*/ 6173 h 313650"/>
              <a:gd name="connsiteX45" fmla="*/ 53510 w 398343"/>
              <a:gd name="connsiteY45" fmla="*/ 0 h 313650"/>
              <a:gd name="connsiteX46" fmla="*/ 0 w 398343"/>
              <a:gd name="connsiteY46" fmla="*/ 0 h 313650"/>
              <a:gd name="connsiteX47" fmla="*/ 0 w 398343"/>
              <a:gd name="connsiteY47" fmla="*/ 6173 h 313650"/>
              <a:gd name="connsiteX48" fmla="*/ 16470 w 398343"/>
              <a:gd name="connsiteY48" fmla="*/ 6173 h 313650"/>
              <a:gd name="connsiteX49" fmla="*/ 16470 w 398343"/>
              <a:gd name="connsiteY49" fmla="*/ 206967 h 313650"/>
              <a:gd name="connsiteX50" fmla="*/ 0 w 398343"/>
              <a:gd name="connsiteY50" fmla="*/ 206967 h 313650"/>
              <a:gd name="connsiteX51" fmla="*/ 0 w 398343"/>
              <a:gd name="connsiteY51" fmla="*/ 214064 h 313650"/>
              <a:gd name="connsiteX52" fmla="*/ 53510 w 398343"/>
              <a:gd name="connsiteY52" fmla="*/ 214064 h 313650"/>
              <a:gd name="connsiteX53" fmla="*/ 53510 w 398343"/>
              <a:gd name="connsiteY53" fmla="*/ 206967 h 313650"/>
              <a:gd name="connsiteX54" fmla="*/ 39113 w 398343"/>
              <a:gd name="connsiteY54" fmla="*/ 206967 h 313650"/>
              <a:gd name="connsiteX55" fmla="*/ 39113 w 398343"/>
              <a:gd name="connsiteY55" fmla="*/ 104971 h 313650"/>
              <a:gd name="connsiteX56" fmla="*/ 125564 w 398343"/>
              <a:gd name="connsiteY56" fmla="*/ 104971 h 313650"/>
              <a:gd name="connsiteX57" fmla="*/ 125564 w 398343"/>
              <a:gd name="connsiteY57" fmla="*/ 206967 h 313650"/>
              <a:gd name="connsiteX58" fmla="*/ 109094 w 398343"/>
              <a:gd name="connsiteY58" fmla="*/ 206967 h 313650"/>
              <a:gd name="connsiteX59" fmla="*/ 109094 w 398343"/>
              <a:gd name="connsiteY59" fmla="*/ 214064 h 313650"/>
              <a:gd name="connsiteX60" fmla="*/ 173397 w 398343"/>
              <a:gd name="connsiteY60" fmla="*/ 214064 h 313650"/>
              <a:gd name="connsiteX61" fmla="*/ 174726 w 398343"/>
              <a:gd name="connsiteY61" fmla="*/ 216498 h 313650"/>
              <a:gd name="connsiteX62" fmla="*/ 136266 w 398343"/>
              <a:gd name="connsiteY62" fmla="*/ 230647 h 313650"/>
              <a:gd name="connsiteX63" fmla="*/ 132120 w 398343"/>
              <a:gd name="connsiteY63" fmla="*/ 234184 h 313650"/>
              <a:gd name="connsiteX64" fmla="*/ 115267 w 398343"/>
              <a:gd name="connsiteY64" fmla="*/ 270887 h 313650"/>
              <a:gd name="connsiteX65" fmla="*/ 129011 w 398343"/>
              <a:gd name="connsiteY65" fmla="*/ 301371 h 313650"/>
              <a:gd name="connsiteX66" fmla="*/ 136288 w 398343"/>
              <a:gd name="connsiteY66" fmla="*/ 306733 h 313650"/>
              <a:gd name="connsiteX67" fmla="*/ 163506 w 398343"/>
              <a:gd name="connsiteY67" fmla="*/ 313650 h 313650"/>
              <a:gd name="connsiteX68" fmla="*/ 182882 w 398343"/>
              <a:gd name="connsiteY68" fmla="*/ 311510 h 313650"/>
              <a:gd name="connsiteX69" fmla="*/ 199374 w 398343"/>
              <a:gd name="connsiteY69" fmla="*/ 305900 h 313650"/>
              <a:gd name="connsiteX70" fmla="*/ 213862 w 398343"/>
              <a:gd name="connsiteY70" fmla="*/ 297608 h 313650"/>
              <a:gd name="connsiteX71" fmla="*/ 233058 w 398343"/>
              <a:gd name="connsiteY71" fmla="*/ 281521 h 313650"/>
              <a:gd name="connsiteX72" fmla="*/ 242296 w 398343"/>
              <a:gd name="connsiteY72" fmla="*/ 288573 h 313650"/>
              <a:gd name="connsiteX73" fmla="*/ 255476 w 398343"/>
              <a:gd name="connsiteY73" fmla="*/ 297811 h 313650"/>
              <a:gd name="connsiteX74" fmla="*/ 266494 w 398343"/>
              <a:gd name="connsiteY74" fmla="*/ 304458 h 313650"/>
              <a:gd name="connsiteX75" fmla="*/ 288912 w 398343"/>
              <a:gd name="connsiteY75" fmla="*/ 311555 h 313650"/>
              <a:gd name="connsiteX76" fmla="*/ 289835 w 398343"/>
              <a:gd name="connsiteY76" fmla="*/ 310068 h 313650"/>
              <a:gd name="connsiteX77" fmla="*/ 277443 w 398343"/>
              <a:gd name="connsiteY77" fmla="*/ 284676 h 313650"/>
              <a:gd name="connsiteX78" fmla="*/ 255453 w 398343"/>
              <a:gd name="connsiteY78" fmla="*/ 254394 h 313650"/>
              <a:gd name="connsiteX79" fmla="*/ 253786 w 398343"/>
              <a:gd name="connsiteY79" fmla="*/ 252344 h 313650"/>
              <a:gd name="connsiteX80" fmla="*/ 255453 w 398343"/>
              <a:gd name="connsiteY80" fmla="*/ 247365 h 313650"/>
              <a:gd name="connsiteX81" fmla="*/ 257999 w 398343"/>
              <a:gd name="connsiteY81" fmla="*/ 238127 h 313650"/>
              <a:gd name="connsiteX82" fmla="*/ 261176 w 398343"/>
              <a:gd name="connsiteY82" fmla="*/ 214087 h 313650"/>
              <a:gd name="connsiteX83" fmla="*/ 313357 w 398343"/>
              <a:gd name="connsiteY83" fmla="*/ 214087 h 313650"/>
              <a:gd name="connsiteX84" fmla="*/ 313357 w 398343"/>
              <a:gd name="connsiteY84" fmla="*/ 206990 h 313650"/>
              <a:gd name="connsiteX85" fmla="*/ 290714 w 398343"/>
              <a:gd name="connsiteY85" fmla="*/ 206990 h 313650"/>
              <a:gd name="connsiteX86" fmla="*/ 290714 w 398343"/>
              <a:gd name="connsiteY86" fmla="*/ 109094 h 313650"/>
              <a:gd name="connsiteX87" fmla="*/ 317526 w 398343"/>
              <a:gd name="connsiteY87" fmla="*/ 109094 h 313650"/>
              <a:gd name="connsiteX88" fmla="*/ 333680 w 398343"/>
              <a:gd name="connsiteY88" fmla="*/ 108193 h 313650"/>
              <a:gd name="connsiteX89" fmla="*/ 398343 w 398343"/>
              <a:gd name="connsiteY89" fmla="*/ 53420 h 313650"/>
              <a:gd name="connsiteX90" fmla="*/ 333680 w 398343"/>
              <a:gd name="connsiteY90" fmla="*/ 158 h 313650"/>
              <a:gd name="connsiteX91" fmla="*/ 213817 w 398343"/>
              <a:gd name="connsiteY91" fmla="*/ 290263 h 313650"/>
              <a:gd name="connsiteX92" fmla="*/ 202123 w 398343"/>
              <a:gd name="connsiteY92" fmla="*/ 297315 h 313650"/>
              <a:gd name="connsiteX93" fmla="*/ 182859 w 398343"/>
              <a:gd name="connsiteY93" fmla="*/ 303466 h 313650"/>
              <a:gd name="connsiteX94" fmla="*/ 173802 w 398343"/>
              <a:gd name="connsiteY94" fmla="*/ 304165 h 313650"/>
              <a:gd name="connsiteX95" fmla="*/ 147531 w 398343"/>
              <a:gd name="connsiteY95" fmla="*/ 294792 h 313650"/>
              <a:gd name="connsiteX96" fmla="*/ 137821 w 398343"/>
              <a:gd name="connsiteY96" fmla="*/ 269648 h 313650"/>
              <a:gd name="connsiteX97" fmla="*/ 149739 w 398343"/>
              <a:gd name="connsiteY97" fmla="*/ 239637 h 313650"/>
              <a:gd name="connsiteX98" fmla="*/ 179097 w 398343"/>
              <a:gd name="connsiteY98" fmla="*/ 225848 h 313650"/>
              <a:gd name="connsiteX99" fmla="*/ 182837 w 398343"/>
              <a:gd name="connsiteY99" fmla="*/ 231007 h 313650"/>
              <a:gd name="connsiteX100" fmla="*/ 200726 w 398343"/>
              <a:gd name="connsiteY100" fmla="*/ 252119 h 313650"/>
              <a:gd name="connsiteX101" fmla="*/ 213817 w 398343"/>
              <a:gd name="connsiteY101" fmla="*/ 265164 h 313650"/>
              <a:gd name="connsiteX102" fmla="*/ 227876 w 398343"/>
              <a:gd name="connsiteY102" fmla="*/ 277624 h 313650"/>
              <a:gd name="connsiteX103" fmla="*/ 213817 w 398343"/>
              <a:gd name="connsiteY103" fmla="*/ 290263 h 313650"/>
              <a:gd name="connsiteX104" fmla="*/ 213839 w 398343"/>
              <a:gd name="connsiteY104" fmla="*/ 250992 h 313650"/>
              <a:gd name="connsiteX105" fmla="*/ 213817 w 398343"/>
              <a:gd name="connsiteY105" fmla="*/ 250970 h 313650"/>
              <a:gd name="connsiteX106" fmla="*/ 199758 w 398343"/>
              <a:gd name="connsiteY106" fmla="*/ 228529 h 313650"/>
              <a:gd name="connsiteX107" fmla="*/ 213817 w 398343"/>
              <a:gd name="connsiteY107" fmla="*/ 232314 h 313650"/>
              <a:gd name="connsiteX108" fmla="*/ 223820 w 398343"/>
              <a:gd name="connsiteY108" fmla="*/ 236911 h 313650"/>
              <a:gd name="connsiteX109" fmla="*/ 242273 w 398343"/>
              <a:gd name="connsiteY109" fmla="*/ 250046 h 313650"/>
              <a:gd name="connsiteX110" fmla="*/ 245968 w 398343"/>
              <a:gd name="connsiteY110" fmla="*/ 253516 h 313650"/>
              <a:gd name="connsiteX111" fmla="*/ 242273 w 398343"/>
              <a:gd name="connsiteY111" fmla="*/ 260455 h 313650"/>
              <a:gd name="connsiteX112" fmla="*/ 240673 w 398343"/>
              <a:gd name="connsiteY112" fmla="*/ 262821 h 313650"/>
              <a:gd name="connsiteX113" fmla="*/ 233486 w 398343"/>
              <a:gd name="connsiteY113" fmla="*/ 271450 h 313650"/>
              <a:gd name="connsiteX114" fmla="*/ 213839 w 398343"/>
              <a:gd name="connsiteY114" fmla="*/ 250992 h 313650"/>
              <a:gd name="connsiteX115" fmla="*/ 255453 w 398343"/>
              <a:gd name="connsiteY115" fmla="*/ 264668 h 313650"/>
              <a:gd name="connsiteX116" fmla="*/ 266426 w 398343"/>
              <a:gd name="connsiteY116" fmla="*/ 280823 h 313650"/>
              <a:gd name="connsiteX117" fmla="*/ 272329 w 398343"/>
              <a:gd name="connsiteY117" fmla="*/ 299478 h 313650"/>
              <a:gd name="connsiteX118" fmla="*/ 256129 w 398343"/>
              <a:gd name="connsiteY118" fmla="*/ 289925 h 313650"/>
              <a:gd name="connsiteX119" fmla="*/ 255431 w 398343"/>
              <a:gd name="connsiteY119" fmla="*/ 289430 h 313650"/>
              <a:gd name="connsiteX120" fmla="*/ 242250 w 398343"/>
              <a:gd name="connsiteY120" fmla="*/ 278863 h 313650"/>
              <a:gd name="connsiteX121" fmla="*/ 238555 w 398343"/>
              <a:gd name="connsiteY121" fmla="*/ 275528 h 313650"/>
              <a:gd name="connsiteX122" fmla="*/ 242250 w 398343"/>
              <a:gd name="connsiteY122" fmla="*/ 270864 h 313650"/>
              <a:gd name="connsiteX123" fmla="*/ 244368 w 398343"/>
              <a:gd name="connsiteY123" fmla="*/ 268003 h 313650"/>
              <a:gd name="connsiteX124" fmla="*/ 250339 w 398343"/>
              <a:gd name="connsiteY124" fmla="*/ 258810 h 313650"/>
              <a:gd name="connsiteX125" fmla="*/ 255453 w 398343"/>
              <a:gd name="connsiteY125" fmla="*/ 264668 h 313650"/>
              <a:gd name="connsiteX126" fmla="*/ 333680 w 398343"/>
              <a:gd name="connsiteY126" fmla="*/ 100487 h 313650"/>
              <a:gd name="connsiteX127" fmla="*/ 320928 w 398343"/>
              <a:gd name="connsiteY127" fmla="*/ 100848 h 313650"/>
              <a:gd name="connsiteX128" fmla="*/ 290692 w 398343"/>
              <a:gd name="connsiteY128" fmla="*/ 100848 h 313650"/>
              <a:gd name="connsiteX129" fmla="*/ 290692 w 398343"/>
              <a:gd name="connsiteY129" fmla="*/ 6173 h 313650"/>
              <a:gd name="connsiteX130" fmla="*/ 324352 w 398343"/>
              <a:gd name="connsiteY130" fmla="*/ 6173 h 313650"/>
              <a:gd name="connsiteX131" fmla="*/ 333680 w 398343"/>
              <a:gd name="connsiteY131" fmla="*/ 6985 h 313650"/>
              <a:gd name="connsiteX132" fmla="*/ 375970 w 398343"/>
              <a:gd name="connsiteY132" fmla="*/ 54772 h 313650"/>
              <a:gd name="connsiteX133" fmla="*/ 333680 w 398343"/>
              <a:gd name="connsiteY133" fmla="*/ 100487 h 31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398343" h="313650">
                <a:moveTo>
                  <a:pt x="333680" y="158"/>
                </a:moveTo>
                <a:cubicBezTo>
                  <a:pt x="331675" y="90"/>
                  <a:pt x="329602" y="0"/>
                  <a:pt x="327484" y="0"/>
                </a:cubicBezTo>
                <a:lnTo>
                  <a:pt x="251623" y="0"/>
                </a:lnTo>
                <a:lnTo>
                  <a:pt x="251623" y="6173"/>
                </a:lnTo>
                <a:lnTo>
                  <a:pt x="268093" y="6173"/>
                </a:lnTo>
                <a:lnTo>
                  <a:pt x="268093" y="207440"/>
                </a:lnTo>
                <a:cubicBezTo>
                  <a:pt x="268093" y="207440"/>
                  <a:pt x="263632" y="207440"/>
                  <a:pt x="258698" y="207440"/>
                </a:cubicBezTo>
                <a:lnTo>
                  <a:pt x="258698" y="207440"/>
                </a:lnTo>
                <a:cubicBezTo>
                  <a:pt x="255746" y="207440"/>
                  <a:pt x="253291" y="207440"/>
                  <a:pt x="253178" y="207440"/>
                </a:cubicBezTo>
                <a:cubicBezTo>
                  <a:pt x="253538" y="211766"/>
                  <a:pt x="253809" y="218616"/>
                  <a:pt x="253809" y="220508"/>
                </a:cubicBezTo>
                <a:cubicBezTo>
                  <a:pt x="253809" y="225240"/>
                  <a:pt x="253403" y="229723"/>
                  <a:pt x="252502" y="234184"/>
                </a:cubicBezTo>
                <a:cubicBezTo>
                  <a:pt x="251691" y="238713"/>
                  <a:pt x="250452" y="243061"/>
                  <a:pt x="248852" y="247387"/>
                </a:cubicBezTo>
                <a:cubicBezTo>
                  <a:pt x="246689" y="245382"/>
                  <a:pt x="244481" y="243422"/>
                  <a:pt x="242273" y="241597"/>
                </a:cubicBezTo>
                <a:cubicBezTo>
                  <a:pt x="235852" y="236302"/>
                  <a:pt x="229228" y="231728"/>
                  <a:pt x="222378" y="227966"/>
                </a:cubicBezTo>
                <a:cubicBezTo>
                  <a:pt x="219539" y="226366"/>
                  <a:pt x="216701" y="224902"/>
                  <a:pt x="213817" y="223595"/>
                </a:cubicBezTo>
                <a:cubicBezTo>
                  <a:pt x="207373" y="220643"/>
                  <a:pt x="200839" y="218390"/>
                  <a:pt x="194147" y="216791"/>
                </a:cubicBezTo>
                <a:cubicBezTo>
                  <a:pt x="190858" y="209738"/>
                  <a:pt x="188334" y="202686"/>
                  <a:pt x="186645" y="195589"/>
                </a:cubicBezTo>
                <a:cubicBezTo>
                  <a:pt x="184955" y="188492"/>
                  <a:pt x="184076" y="181507"/>
                  <a:pt x="184076" y="174568"/>
                </a:cubicBezTo>
                <a:cubicBezTo>
                  <a:pt x="184076" y="161207"/>
                  <a:pt x="187321" y="150753"/>
                  <a:pt x="193787" y="143250"/>
                </a:cubicBezTo>
                <a:cubicBezTo>
                  <a:pt x="198901" y="137302"/>
                  <a:pt x="205570" y="133697"/>
                  <a:pt x="213817" y="132458"/>
                </a:cubicBezTo>
                <a:cubicBezTo>
                  <a:pt x="216047" y="132120"/>
                  <a:pt x="218368" y="131962"/>
                  <a:pt x="220824" y="131962"/>
                </a:cubicBezTo>
                <a:cubicBezTo>
                  <a:pt x="224001" y="131962"/>
                  <a:pt x="227560" y="132481"/>
                  <a:pt x="231413" y="133562"/>
                </a:cubicBezTo>
                <a:cubicBezTo>
                  <a:pt x="234883" y="134486"/>
                  <a:pt x="238510" y="135815"/>
                  <a:pt x="242250" y="137528"/>
                </a:cubicBezTo>
                <a:cubicBezTo>
                  <a:pt x="242679" y="137730"/>
                  <a:pt x="243107" y="137933"/>
                  <a:pt x="243535" y="138113"/>
                </a:cubicBezTo>
                <a:lnTo>
                  <a:pt x="247906" y="128042"/>
                </a:lnTo>
                <a:cubicBezTo>
                  <a:pt x="246036" y="127366"/>
                  <a:pt x="244143" y="126803"/>
                  <a:pt x="242250" y="126307"/>
                </a:cubicBezTo>
                <a:cubicBezTo>
                  <a:pt x="240516" y="125857"/>
                  <a:pt x="238758" y="125496"/>
                  <a:pt x="237001" y="125226"/>
                </a:cubicBezTo>
                <a:cubicBezTo>
                  <a:pt x="233306" y="124595"/>
                  <a:pt x="229543" y="124302"/>
                  <a:pt x="225600" y="124302"/>
                </a:cubicBezTo>
                <a:cubicBezTo>
                  <a:pt x="221500" y="124302"/>
                  <a:pt x="217557" y="124572"/>
                  <a:pt x="213794" y="125136"/>
                </a:cubicBezTo>
                <a:cubicBezTo>
                  <a:pt x="201763" y="126916"/>
                  <a:pt x="191444" y="131489"/>
                  <a:pt x="182814" y="138902"/>
                </a:cubicBezTo>
                <a:cubicBezTo>
                  <a:pt x="182386" y="139285"/>
                  <a:pt x="181958" y="139668"/>
                  <a:pt x="181530" y="140051"/>
                </a:cubicBezTo>
                <a:cubicBezTo>
                  <a:pt x="170062" y="150528"/>
                  <a:pt x="164317" y="163956"/>
                  <a:pt x="164317" y="180201"/>
                </a:cubicBezTo>
                <a:cubicBezTo>
                  <a:pt x="164317" y="186104"/>
                  <a:pt x="165195" y="192074"/>
                  <a:pt x="166885" y="198135"/>
                </a:cubicBezTo>
                <a:cubicBezTo>
                  <a:pt x="167696" y="201042"/>
                  <a:pt x="168755" y="203993"/>
                  <a:pt x="169994" y="206967"/>
                </a:cubicBezTo>
                <a:lnTo>
                  <a:pt x="148162" y="206967"/>
                </a:lnTo>
                <a:lnTo>
                  <a:pt x="148162" y="6173"/>
                </a:lnTo>
                <a:lnTo>
                  <a:pt x="164632" y="6173"/>
                </a:lnTo>
                <a:lnTo>
                  <a:pt x="164632" y="0"/>
                </a:lnTo>
                <a:lnTo>
                  <a:pt x="109094" y="0"/>
                </a:lnTo>
                <a:lnTo>
                  <a:pt x="109094" y="6173"/>
                </a:lnTo>
                <a:lnTo>
                  <a:pt x="125564" y="6173"/>
                </a:lnTo>
                <a:lnTo>
                  <a:pt x="125564" y="100848"/>
                </a:lnTo>
                <a:lnTo>
                  <a:pt x="39113" y="100848"/>
                </a:lnTo>
                <a:lnTo>
                  <a:pt x="39113" y="6173"/>
                </a:lnTo>
                <a:lnTo>
                  <a:pt x="53510" y="6173"/>
                </a:lnTo>
                <a:lnTo>
                  <a:pt x="53510" y="0"/>
                </a:lnTo>
                <a:lnTo>
                  <a:pt x="0" y="0"/>
                </a:lnTo>
                <a:lnTo>
                  <a:pt x="0" y="6173"/>
                </a:lnTo>
                <a:lnTo>
                  <a:pt x="16470" y="6173"/>
                </a:lnTo>
                <a:lnTo>
                  <a:pt x="16470" y="206967"/>
                </a:lnTo>
                <a:lnTo>
                  <a:pt x="0" y="206967"/>
                </a:lnTo>
                <a:lnTo>
                  <a:pt x="0" y="214064"/>
                </a:lnTo>
                <a:lnTo>
                  <a:pt x="53510" y="214064"/>
                </a:lnTo>
                <a:lnTo>
                  <a:pt x="53510" y="206967"/>
                </a:lnTo>
                <a:lnTo>
                  <a:pt x="39113" y="206967"/>
                </a:lnTo>
                <a:lnTo>
                  <a:pt x="39113" y="104971"/>
                </a:lnTo>
                <a:lnTo>
                  <a:pt x="125564" y="104971"/>
                </a:lnTo>
                <a:lnTo>
                  <a:pt x="125564" y="206967"/>
                </a:lnTo>
                <a:lnTo>
                  <a:pt x="109094" y="206967"/>
                </a:lnTo>
                <a:lnTo>
                  <a:pt x="109094" y="214064"/>
                </a:lnTo>
                <a:lnTo>
                  <a:pt x="173397" y="214064"/>
                </a:lnTo>
                <a:cubicBezTo>
                  <a:pt x="173825" y="214875"/>
                  <a:pt x="174253" y="215687"/>
                  <a:pt x="174726" y="216498"/>
                </a:cubicBezTo>
                <a:cubicBezTo>
                  <a:pt x="159608" y="217714"/>
                  <a:pt x="146788" y="222446"/>
                  <a:pt x="136266" y="230647"/>
                </a:cubicBezTo>
                <a:cubicBezTo>
                  <a:pt x="134846" y="231751"/>
                  <a:pt x="133450" y="232945"/>
                  <a:pt x="132120" y="234184"/>
                </a:cubicBezTo>
                <a:cubicBezTo>
                  <a:pt x="120877" y="244571"/>
                  <a:pt x="115267" y="256805"/>
                  <a:pt x="115267" y="270887"/>
                </a:cubicBezTo>
                <a:cubicBezTo>
                  <a:pt x="115267" y="283031"/>
                  <a:pt x="119841" y="293192"/>
                  <a:pt x="129011" y="301371"/>
                </a:cubicBezTo>
                <a:cubicBezTo>
                  <a:pt x="131287" y="303421"/>
                  <a:pt x="133720" y="305201"/>
                  <a:pt x="136288" y="306733"/>
                </a:cubicBezTo>
                <a:cubicBezTo>
                  <a:pt x="144016" y="311329"/>
                  <a:pt x="153096" y="313650"/>
                  <a:pt x="163506" y="313650"/>
                </a:cubicBezTo>
                <a:cubicBezTo>
                  <a:pt x="170152" y="313650"/>
                  <a:pt x="176618" y="312929"/>
                  <a:pt x="182882" y="311510"/>
                </a:cubicBezTo>
                <a:cubicBezTo>
                  <a:pt x="188537" y="310225"/>
                  <a:pt x="194035" y="308355"/>
                  <a:pt x="199374" y="305900"/>
                </a:cubicBezTo>
                <a:cubicBezTo>
                  <a:pt x="204219" y="303669"/>
                  <a:pt x="209040" y="300920"/>
                  <a:pt x="213862" y="297608"/>
                </a:cubicBezTo>
                <a:cubicBezTo>
                  <a:pt x="220283" y="293192"/>
                  <a:pt x="226682" y="287830"/>
                  <a:pt x="233058" y="281521"/>
                </a:cubicBezTo>
                <a:cubicBezTo>
                  <a:pt x="236280" y="284045"/>
                  <a:pt x="239344" y="286388"/>
                  <a:pt x="242296" y="288573"/>
                </a:cubicBezTo>
                <a:cubicBezTo>
                  <a:pt x="247072" y="292088"/>
                  <a:pt x="251443" y="295175"/>
                  <a:pt x="255476" y="297811"/>
                </a:cubicBezTo>
                <a:cubicBezTo>
                  <a:pt x="259532" y="300470"/>
                  <a:pt x="263204" y="302678"/>
                  <a:pt x="266494" y="304458"/>
                </a:cubicBezTo>
                <a:cubicBezTo>
                  <a:pt x="275145" y="309076"/>
                  <a:pt x="282580" y="311442"/>
                  <a:pt x="288912" y="311555"/>
                </a:cubicBezTo>
                <a:lnTo>
                  <a:pt x="289835" y="310068"/>
                </a:lnTo>
                <a:cubicBezTo>
                  <a:pt x="287515" y="302610"/>
                  <a:pt x="283414" y="294139"/>
                  <a:pt x="277443" y="284676"/>
                </a:cubicBezTo>
                <a:cubicBezTo>
                  <a:pt x="271856" y="275708"/>
                  <a:pt x="264556" y="265592"/>
                  <a:pt x="255453" y="254394"/>
                </a:cubicBezTo>
                <a:lnTo>
                  <a:pt x="253786" y="252344"/>
                </a:lnTo>
                <a:cubicBezTo>
                  <a:pt x="254372" y="250654"/>
                  <a:pt x="254935" y="248987"/>
                  <a:pt x="255453" y="247365"/>
                </a:cubicBezTo>
                <a:cubicBezTo>
                  <a:pt x="256422" y="244323"/>
                  <a:pt x="257278" y="240989"/>
                  <a:pt x="257999" y="238127"/>
                </a:cubicBezTo>
                <a:cubicBezTo>
                  <a:pt x="260320" y="228890"/>
                  <a:pt x="261019" y="222468"/>
                  <a:pt x="261176" y="214087"/>
                </a:cubicBezTo>
                <a:lnTo>
                  <a:pt x="313357" y="214087"/>
                </a:lnTo>
                <a:lnTo>
                  <a:pt x="313357" y="206990"/>
                </a:lnTo>
                <a:lnTo>
                  <a:pt x="290714" y="206990"/>
                </a:lnTo>
                <a:lnTo>
                  <a:pt x="290714" y="109094"/>
                </a:lnTo>
                <a:lnTo>
                  <a:pt x="317526" y="109094"/>
                </a:lnTo>
                <a:cubicBezTo>
                  <a:pt x="323248" y="109094"/>
                  <a:pt x="328633" y="108508"/>
                  <a:pt x="333680" y="108193"/>
                </a:cubicBezTo>
                <a:cubicBezTo>
                  <a:pt x="379665" y="105196"/>
                  <a:pt x="398343" y="88163"/>
                  <a:pt x="398343" y="53420"/>
                </a:cubicBezTo>
                <a:cubicBezTo>
                  <a:pt x="398366" y="24829"/>
                  <a:pt x="380612" y="1983"/>
                  <a:pt x="333680" y="158"/>
                </a:cubicBezTo>
                <a:close/>
                <a:moveTo>
                  <a:pt x="213817" y="290263"/>
                </a:moveTo>
                <a:cubicBezTo>
                  <a:pt x="210054" y="292989"/>
                  <a:pt x="206156" y="295333"/>
                  <a:pt x="202123" y="297315"/>
                </a:cubicBezTo>
                <a:cubicBezTo>
                  <a:pt x="195770" y="300447"/>
                  <a:pt x="189326" y="302497"/>
                  <a:pt x="182859" y="303466"/>
                </a:cubicBezTo>
                <a:cubicBezTo>
                  <a:pt x="179863" y="303917"/>
                  <a:pt x="176844" y="304165"/>
                  <a:pt x="173802" y="304165"/>
                </a:cubicBezTo>
                <a:cubicBezTo>
                  <a:pt x="162740" y="304165"/>
                  <a:pt x="154020" y="301033"/>
                  <a:pt x="147531" y="294792"/>
                </a:cubicBezTo>
                <a:cubicBezTo>
                  <a:pt x="141065" y="288573"/>
                  <a:pt x="137821" y="280192"/>
                  <a:pt x="137821" y="269648"/>
                </a:cubicBezTo>
                <a:cubicBezTo>
                  <a:pt x="137821" y="258134"/>
                  <a:pt x="141786" y="248108"/>
                  <a:pt x="149739" y="239637"/>
                </a:cubicBezTo>
                <a:cubicBezTo>
                  <a:pt x="157648" y="231143"/>
                  <a:pt x="167471" y="226569"/>
                  <a:pt x="179097" y="225848"/>
                </a:cubicBezTo>
                <a:cubicBezTo>
                  <a:pt x="180313" y="227583"/>
                  <a:pt x="181553" y="229295"/>
                  <a:pt x="182837" y="231007"/>
                </a:cubicBezTo>
                <a:cubicBezTo>
                  <a:pt x="188222" y="238172"/>
                  <a:pt x="194170" y="245202"/>
                  <a:pt x="200726" y="252119"/>
                </a:cubicBezTo>
                <a:cubicBezTo>
                  <a:pt x="204827" y="256490"/>
                  <a:pt x="209198" y="260838"/>
                  <a:pt x="213817" y="265164"/>
                </a:cubicBezTo>
                <a:cubicBezTo>
                  <a:pt x="218255" y="269332"/>
                  <a:pt x="222964" y="273478"/>
                  <a:pt x="227876" y="277624"/>
                </a:cubicBezTo>
                <a:cubicBezTo>
                  <a:pt x="223437" y="282468"/>
                  <a:pt x="218751" y="286681"/>
                  <a:pt x="213817" y="290263"/>
                </a:cubicBezTo>
                <a:close/>
                <a:moveTo>
                  <a:pt x="213839" y="250992"/>
                </a:moveTo>
                <a:lnTo>
                  <a:pt x="213817" y="250970"/>
                </a:lnTo>
                <a:cubicBezTo>
                  <a:pt x="208229" y="243827"/>
                  <a:pt x="203543" y="236347"/>
                  <a:pt x="199758" y="228529"/>
                </a:cubicBezTo>
                <a:cubicBezTo>
                  <a:pt x="204534" y="229340"/>
                  <a:pt x="209220" y="230579"/>
                  <a:pt x="213817" y="232314"/>
                </a:cubicBezTo>
                <a:cubicBezTo>
                  <a:pt x="217196" y="233599"/>
                  <a:pt x="220531" y="235131"/>
                  <a:pt x="223820" y="236911"/>
                </a:cubicBezTo>
                <a:cubicBezTo>
                  <a:pt x="230219" y="240358"/>
                  <a:pt x="236347" y="244751"/>
                  <a:pt x="242273" y="250046"/>
                </a:cubicBezTo>
                <a:cubicBezTo>
                  <a:pt x="243512" y="251150"/>
                  <a:pt x="244751" y="252322"/>
                  <a:pt x="245968" y="253516"/>
                </a:cubicBezTo>
                <a:cubicBezTo>
                  <a:pt x="244954" y="255904"/>
                  <a:pt x="243692" y="258202"/>
                  <a:pt x="242273" y="260455"/>
                </a:cubicBezTo>
                <a:cubicBezTo>
                  <a:pt x="241777" y="261266"/>
                  <a:pt x="241237" y="262055"/>
                  <a:pt x="240673" y="262821"/>
                </a:cubicBezTo>
                <a:cubicBezTo>
                  <a:pt x="238578" y="265750"/>
                  <a:pt x="236212" y="268634"/>
                  <a:pt x="233486" y="271450"/>
                </a:cubicBezTo>
                <a:cubicBezTo>
                  <a:pt x="225916" y="264916"/>
                  <a:pt x="219404" y="258089"/>
                  <a:pt x="213839" y="250992"/>
                </a:cubicBezTo>
                <a:close/>
                <a:moveTo>
                  <a:pt x="255453" y="264668"/>
                </a:moveTo>
                <a:cubicBezTo>
                  <a:pt x="259915" y="270098"/>
                  <a:pt x="263565" y="275483"/>
                  <a:pt x="266426" y="280823"/>
                </a:cubicBezTo>
                <a:cubicBezTo>
                  <a:pt x="270391" y="288010"/>
                  <a:pt x="272329" y="294296"/>
                  <a:pt x="272329" y="299478"/>
                </a:cubicBezTo>
                <a:cubicBezTo>
                  <a:pt x="267079" y="297068"/>
                  <a:pt x="261694" y="293868"/>
                  <a:pt x="256129" y="289925"/>
                </a:cubicBezTo>
                <a:lnTo>
                  <a:pt x="255431" y="289430"/>
                </a:lnTo>
                <a:cubicBezTo>
                  <a:pt x="251173" y="286388"/>
                  <a:pt x="246802" y="282873"/>
                  <a:pt x="242250" y="278863"/>
                </a:cubicBezTo>
                <a:cubicBezTo>
                  <a:pt x="241034" y="277781"/>
                  <a:pt x="239795" y="276677"/>
                  <a:pt x="238555" y="275528"/>
                </a:cubicBezTo>
                <a:cubicBezTo>
                  <a:pt x="239817" y="274019"/>
                  <a:pt x="241056" y="272441"/>
                  <a:pt x="242250" y="270864"/>
                </a:cubicBezTo>
                <a:cubicBezTo>
                  <a:pt x="242971" y="269918"/>
                  <a:pt x="243670" y="268972"/>
                  <a:pt x="244368" y="268003"/>
                </a:cubicBezTo>
                <a:cubicBezTo>
                  <a:pt x="246216" y="265389"/>
                  <a:pt x="248221" y="262303"/>
                  <a:pt x="250339" y="258810"/>
                </a:cubicBezTo>
                <a:cubicBezTo>
                  <a:pt x="252164" y="260771"/>
                  <a:pt x="253854" y="262708"/>
                  <a:pt x="255453" y="264668"/>
                </a:cubicBezTo>
                <a:close/>
                <a:moveTo>
                  <a:pt x="333680" y="100487"/>
                </a:moveTo>
                <a:cubicBezTo>
                  <a:pt x="329737" y="100915"/>
                  <a:pt x="325479" y="100848"/>
                  <a:pt x="320928" y="100848"/>
                </a:cubicBezTo>
                <a:lnTo>
                  <a:pt x="290692" y="100848"/>
                </a:lnTo>
                <a:lnTo>
                  <a:pt x="290692" y="6173"/>
                </a:lnTo>
                <a:lnTo>
                  <a:pt x="324352" y="6173"/>
                </a:lnTo>
                <a:cubicBezTo>
                  <a:pt x="327642" y="6173"/>
                  <a:pt x="330751" y="6692"/>
                  <a:pt x="333680" y="6985"/>
                </a:cubicBezTo>
                <a:cubicBezTo>
                  <a:pt x="363601" y="9981"/>
                  <a:pt x="375970" y="27893"/>
                  <a:pt x="375970" y="54772"/>
                </a:cubicBezTo>
                <a:cubicBezTo>
                  <a:pt x="375970" y="82620"/>
                  <a:pt x="362294" y="97333"/>
                  <a:pt x="333680" y="100487"/>
                </a:cubicBezTo>
                <a:close/>
              </a:path>
            </a:pathLst>
          </a:custGeom>
          <a:solidFill>
            <a:srgbClr val="FFFFFF"/>
          </a:solidFill>
          <a:ln w="2206" cap="flat">
            <a:noFill/>
            <a:prstDash val="solid"/>
            <a:miter/>
          </a:ln>
        </p:spPr>
        <p:txBody>
          <a:bodyPr rtlCol="0" anchor="ctr"/>
          <a:lstStyle/>
          <a:p>
            <a:endParaRPr lang="pt-BR" sz="1013"/>
          </a:p>
        </p:txBody>
      </p:sp>
      <p:grpSp>
        <p:nvGrpSpPr>
          <p:cNvPr id="15" name="Agrupar 14">
            <a:extLst>
              <a:ext uri="{FF2B5EF4-FFF2-40B4-BE49-F238E27FC236}">
                <a16:creationId xmlns:a16="http://schemas.microsoft.com/office/drawing/2014/main" id="{B4C0F815-A991-4827-88BE-9DA5656E2491}"/>
              </a:ext>
            </a:extLst>
          </p:cNvPr>
          <p:cNvGrpSpPr/>
          <p:nvPr/>
        </p:nvGrpSpPr>
        <p:grpSpPr>
          <a:xfrm>
            <a:off x="3196567" y="11323064"/>
            <a:ext cx="647745" cy="647745"/>
            <a:chOff x="3105127" y="11323064"/>
            <a:chExt cx="647745" cy="647745"/>
          </a:xfrm>
        </p:grpSpPr>
        <p:sp>
          <p:nvSpPr>
            <p:cNvPr id="16" name="Oval 6">
              <a:hlinkClick r:id="rId2" action="ppaction://hlinksldjump"/>
              <a:extLst>
                <a:ext uri="{FF2B5EF4-FFF2-40B4-BE49-F238E27FC236}">
                  <a16:creationId xmlns:a16="http://schemas.microsoft.com/office/drawing/2014/main" id="{6FDB92C0-1AB3-4F23-8A7F-039E14E53BF0}"/>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7" name="Agrupar 16">
              <a:extLst>
                <a:ext uri="{FF2B5EF4-FFF2-40B4-BE49-F238E27FC236}">
                  <a16:creationId xmlns:a16="http://schemas.microsoft.com/office/drawing/2014/main" id="{ED5F4EB8-D6DE-4467-B560-4816397F96A7}"/>
                </a:ext>
              </a:extLst>
            </p:cNvPr>
            <p:cNvGrpSpPr/>
            <p:nvPr/>
          </p:nvGrpSpPr>
          <p:grpSpPr>
            <a:xfrm>
              <a:off x="3267363" y="11527957"/>
              <a:ext cx="323273" cy="238049"/>
              <a:chOff x="-1866900" y="8425296"/>
              <a:chExt cx="762000" cy="561109"/>
            </a:xfrm>
          </p:grpSpPr>
          <p:sp>
            <p:nvSpPr>
              <p:cNvPr id="18" name="Retângulo Arredondado 8">
                <a:extLst>
                  <a:ext uri="{FF2B5EF4-FFF2-40B4-BE49-F238E27FC236}">
                    <a16:creationId xmlns:a16="http://schemas.microsoft.com/office/drawing/2014/main" id="{822035C7-2F8B-4801-881C-289A21D90A82}"/>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Arredondado 9">
                <a:extLst>
                  <a:ext uri="{FF2B5EF4-FFF2-40B4-BE49-F238E27FC236}">
                    <a16:creationId xmlns:a16="http://schemas.microsoft.com/office/drawing/2014/main" id="{7110C39C-0F1C-486E-A0D9-75B14204BE35}"/>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Arredondado 10">
                <a:extLst>
                  <a:ext uri="{FF2B5EF4-FFF2-40B4-BE49-F238E27FC236}">
                    <a16:creationId xmlns:a16="http://schemas.microsoft.com/office/drawing/2014/main" id="{35F3E3EC-22D2-4A4E-B9CC-D4D9594B4ADD}"/>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pic>
        <p:nvPicPr>
          <p:cNvPr id="10" name="Imagem 9" descr="Desenho de um círculo&#10;&#10;Descrição gerada automaticamente com confiança baixa">
            <a:extLst>
              <a:ext uri="{FF2B5EF4-FFF2-40B4-BE49-F238E27FC236}">
                <a16:creationId xmlns:a16="http://schemas.microsoft.com/office/drawing/2014/main" id="{F8C34891-B031-41A8-96F2-BDD5404EDD4C}"/>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colorTemperature colorTemp="5308"/>
                    </a14:imgEffect>
                    <a14:imgEffect>
                      <a14:saturation sat="185000"/>
                    </a14:imgEffect>
                    <a14:imgEffect>
                      <a14:brightnessContrast bright="-52000" contrast="51000"/>
                    </a14:imgEffect>
                  </a14:imgLayer>
                </a14:imgProps>
              </a:ext>
              <a:ext uri="{28A0092B-C50C-407E-A947-70E740481C1C}">
                <a14:useLocalDpi xmlns:a14="http://schemas.microsoft.com/office/drawing/2010/main" val="0"/>
              </a:ext>
            </a:extLst>
          </a:blip>
          <a:stretch>
            <a:fillRect/>
          </a:stretch>
        </p:blipFill>
        <p:spPr>
          <a:xfrm>
            <a:off x="2237314" y="4515352"/>
            <a:ext cx="2242978" cy="690837"/>
          </a:xfrm>
          <a:prstGeom prst="rect">
            <a:avLst/>
          </a:prstGeom>
        </p:spPr>
      </p:pic>
    </p:spTree>
    <p:extLst>
      <p:ext uri="{BB962C8B-B14F-4D97-AF65-F5344CB8AC3E}">
        <p14:creationId xmlns:p14="http://schemas.microsoft.com/office/powerpoint/2010/main" val="997542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B9366F-53CC-4625-B598-CAE7C4103D9F}"/>
              </a:ext>
            </a:extLst>
          </p:cNvPr>
          <p:cNvSpPr>
            <a:spLocks noGrp="1"/>
          </p:cNvSpPr>
          <p:nvPr>
            <p:ph type="title"/>
          </p:nvPr>
        </p:nvSpPr>
        <p:spPr>
          <a:xfrm>
            <a:off x="1130024" y="5089245"/>
            <a:ext cx="3950206" cy="1722564"/>
          </a:xfrm>
        </p:spPr>
        <p:txBody>
          <a:bodyPr/>
          <a:lstStyle/>
          <a:p>
            <a:r>
              <a:rPr lang="pt-BR" sz="4400" b="1"/>
              <a:t>Por que esse treinamento é importante? </a:t>
            </a:r>
            <a:br>
              <a:rPr lang="pt-BR" sz="4400" b="1"/>
            </a:br>
            <a:endParaRPr lang="pt-BR" sz="4400" b="1"/>
          </a:p>
        </p:txBody>
      </p:sp>
      <p:grpSp>
        <p:nvGrpSpPr>
          <p:cNvPr id="23" name="Agrupar 22">
            <a:extLst>
              <a:ext uri="{FF2B5EF4-FFF2-40B4-BE49-F238E27FC236}">
                <a16:creationId xmlns:a16="http://schemas.microsoft.com/office/drawing/2014/main" id="{C72D9051-4051-8A46-B7D9-25C06F6B2270}"/>
              </a:ext>
            </a:extLst>
          </p:cNvPr>
          <p:cNvGrpSpPr/>
          <p:nvPr/>
        </p:nvGrpSpPr>
        <p:grpSpPr>
          <a:xfrm>
            <a:off x="5956052" y="11301067"/>
            <a:ext cx="647745" cy="647745"/>
            <a:chOff x="5625311" y="11248167"/>
            <a:chExt cx="647745" cy="647745"/>
          </a:xfrm>
        </p:grpSpPr>
        <p:sp>
          <p:nvSpPr>
            <p:cNvPr id="24" name="Oval 6">
              <a:hlinkClick r:id="" action="ppaction://hlinkshowjump?jump=nextslide"/>
              <a:extLst>
                <a:ext uri="{FF2B5EF4-FFF2-40B4-BE49-F238E27FC236}">
                  <a16:creationId xmlns:a16="http://schemas.microsoft.com/office/drawing/2014/main" id="{D8AE68ED-50DE-214A-B00D-7280800A1E3D}"/>
                </a:ext>
              </a:extLst>
            </p:cNvPr>
            <p:cNvSpPr/>
            <p:nvPr/>
          </p:nvSpPr>
          <p:spPr>
            <a:xfrm>
              <a:off x="5625311" y="11248167"/>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5" name="Agrupar 24">
              <a:extLst>
                <a:ext uri="{FF2B5EF4-FFF2-40B4-BE49-F238E27FC236}">
                  <a16:creationId xmlns:a16="http://schemas.microsoft.com/office/drawing/2014/main" id="{12D9ED79-96A2-164F-B986-B046357C9A3B}"/>
                </a:ext>
              </a:extLst>
            </p:cNvPr>
            <p:cNvGrpSpPr/>
            <p:nvPr/>
          </p:nvGrpSpPr>
          <p:grpSpPr>
            <a:xfrm>
              <a:off x="5856588" y="11353790"/>
              <a:ext cx="267168" cy="315233"/>
              <a:chOff x="5847121" y="11291308"/>
              <a:chExt cx="323273" cy="381432"/>
            </a:xfrm>
            <a:solidFill>
              <a:schemeClr val="bg2"/>
            </a:solidFill>
          </p:grpSpPr>
          <p:sp>
            <p:nvSpPr>
              <p:cNvPr id="26" name="Retângulo Arredondado 9">
                <a:extLst>
                  <a:ext uri="{FF2B5EF4-FFF2-40B4-BE49-F238E27FC236}">
                    <a16:creationId xmlns:a16="http://schemas.microsoft.com/office/drawing/2014/main" id="{81CB5724-2A28-D24F-8E5B-7D7C0057D1F5}"/>
                  </a:ext>
                </a:extLst>
              </p:cNvPr>
              <p:cNvSpPr/>
              <p:nvPr/>
            </p:nvSpPr>
            <p:spPr>
              <a:xfrm rot="2700000">
                <a:off x="5847121" y="11430903"/>
                <a:ext cx="323273" cy="440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Arredondado 10">
                <a:extLst>
                  <a:ext uri="{FF2B5EF4-FFF2-40B4-BE49-F238E27FC236}">
                    <a16:creationId xmlns:a16="http://schemas.microsoft.com/office/drawing/2014/main" id="{AE77BB51-4533-EF43-ADBA-FF71820C671A}"/>
                  </a:ext>
                </a:extLst>
              </p:cNvPr>
              <p:cNvSpPr/>
              <p:nvPr/>
            </p:nvSpPr>
            <p:spPr>
              <a:xfrm rot="18900000">
                <a:off x="5847121" y="11628657"/>
                <a:ext cx="323273" cy="440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grpSp>
        <p:nvGrpSpPr>
          <p:cNvPr id="28" name="Agrupar 27">
            <a:extLst>
              <a:ext uri="{FF2B5EF4-FFF2-40B4-BE49-F238E27FC236}">
                <a16:creationId xmlns:a16="http://schemas.microsoft.com/office/drawing/2014/main" id="{6E644F1C-40C4-7640-B463-D6D2BD0C2D87}"/>
              </a:ext>
            </a:extLst>
          </p:cNvPr>
          <p:cNvGrpSpPr/>
          <p:nvPr/>
        </p:nvGrpSpPr>
        <p:grpSpPr>
          <a:xfrm>
            <a:off x="6058717" y="3642929"/>
            <a:ext cx="442418" cy="4615196"/>
            <a:chOff x="5404103" y="2691185"/>
            <a:chExt cx="647745" cy="6757110"/>
          </a:xfrm>
        </p:grpSpPr>
        <p:sp>
          <p:nvSpPr>
            <p:cNvPr id="29" name="Oval 28">
              <a:extLst>
                <a:ext uri="{FF2B5EF4-FFF2-40B4-BE49-F238E27FC236}">
                  <a16:creationId xmlns:a16="http://schemas.microsoft.com/office/drawing/2014/main" id="{03766D33-597C-0143-B80B-031F74E366B9}"/>
                </a:ext>
              </a:extLst>
            </p:cNvPr>
            <p:cNvSpPr/>
            <p:nvPr/>
          </p:nvSpPr>
          <p:spPr>
            <a:xfrm rot="10800000" flipH="1">
              <a:off x="5404103" y="7909010"/>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Oval 29">
              <a:extLst>
                <a:ext uri="{FF2B5EF4-FFF2-40B4-BE49-F238E27FC236}">
                  <a16:creationId xmlns:a16="http://schemas.microsoft.com/office/drawing/2014/main" id="{28F889C6-8C71-F34D-9533-FCB93830FD80}"/>
                </a:ext>
              </a:extLst>
            </p:cNvPr>
            <p:cNvSpPr/>
            <p:nvPr/>
          </p:nvSpPr>
          <p:spPr>
            <a:xfrm rot="10800000" flipH="1">
              <a:off x="5404103" y="7036537"/>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Oval 30">
              <a:extLst>
                <a:ext uri="{FF2B5EF4-FFF2-40B4-BE49-F238E27FC236}">
                  <a16:creationId xmlns:a16="http://schemas.microsoft.com/office/drawing/2014/main" id="{E9623182-4142-2F40-9475-BEA689489CF5}"/>
                </a:ext>
              </a:extLst>
            </p:cNvPr>
            <p:cNvSpPr/>
            <p:nvPr/>
          </p:nvSpPr>
          <p:spPr>
            <a:xfrm rot="10800000" flipH="1">
              <a:off x="5404103" y="6164064"/>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Oval 31">
              <a:extLst>
                <a:ext uri="{FF2B5EF4-FFF2-40B4-BE49-F238E27FC236}">
                  <a16:creationId xmlns:a16="http://schemas.microsoft.com/office/drawing/2014/main" id="{1AE95561-F695-1040-94A1-E2BCFAABC26B}"/>
                </a:ext>
              </a:extLst>
            </p:cNvPr>
            <p:cNvSpPr/>
            <p:nvPr/>
          </p:nvSpPr>
          <p:spPr>
            <a:xfrm rot="10800000" flipH="1">
              <a:off x="5404103" y="5304811"/>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Oval 32">
              <a:extLst>
                <a:ext uri="{FF2B5EF4-FFF2-40B4-BE49-F238E27FC236}">
                  <a16:creationId xmlns:a16="http://schemas.microsoft.com/office/drawing/2014/main" id="{F8579389-6E54-A746-BBB2-B108AC3B291F}"/>
                </a:ext>
              </a:extLst>
            </p:cNvPr>
            <p:cNvSpPr/>
            <p:nvPr/>
          </p:nvSpPr>
          <p:spPr>
            <a:xfrm rot="10800000" flipH="1">
              <a:off x="5404103" y="4432338"/>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Oval 33">
              <a:extLst>
                <a:ext uri="{FF2B5EF4-FFF2-40B4-BE49-F238E27FC236}">
                  <a16:creationId xmlns:a16="http://schemas.microsoft.com/office/drawing/2014/main" id="{6636A535-8D86-0C44-B36F-C5C33D40892E}"/>
                </a:ext>
              </a:extLst>
            </p:cNvPr>
            <p:cNvSpPr/>
            <p:nvPr/>
          </p:nvSpPr>
          <p:spPr>
            <a:xfrm rot="10800000" flipH="1">
              <a:off x="5404103" y="3559865"/>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Oval 34">
              <a:extLst>
                <a:ext uri="{FF2B5EF4-FFF2-40B4-BE49-F238E27FC236}">
                  <a16:creationId xmlns:a16="http://schemas.microsoft.com/office/drawing/2014/main" id="{E654EEC0-83AA-5F48-8183-3B11F347A281}"/>
                </a:ext>
              </a:extLst>
            </p:cNvPr>
            <p:cNvSpPr/>
            <p:nvPr/>
          </p:nvSpPr>
          <p:spPr>
            <a:xfrm rot="10800000" flipH="1">
              <a:off x="5404103" y="8800550"/>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Oval 35">
              <a:extLst>
                <a:ext uri="{FF2B5EF4-FFF2-40B4-BE49-F238E27FC236}">
                  <a16:creationId xmlns:a16="http://schemas.microsoft.com/office/drawing/2014/main" id="{74D8DAF7-B3C8-5F45-A2BE-40151E764F30}"/>
                </a:ext>
              </a:extLst>
            </p:cNvPr>
            <p:cNvSpPr/>
            <p:nvPr/>
          </p:nvSpPr>
          <p:spPr>
            <a:xfrm rot="10800000" flipH="1">
              <a:off x="5404103" y="2691185"/>
              <a:ext cx="647745" cy="64774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7" name="Agrupar 36">
            <a:extLst>
              <a:ext uri="{FF2B5EF4-FFF2-40B4-BE49-F238E27FC236}">
                <a16:creationId xmlns:a16="http://schemas.microsoft.com/office/drawing/2014/main" id="{EA2B57C3-0A96-244A-A40E-E95A5E640D5C}"/>
              </a:ext>
            </a:extLst>
          </p:cNvPr>
          <p:cNvGrpSpPr/>
          <p:nvPr/>
        </p:nvGrpSpPr>
        <p:grpSpPr>
          <a:xfrm>
            <a:off x="3196567" y="11323064"/>
            <a:ext cx="647745" cy="647745"/>
            <a:chOff x="3105127" y="11323064"/>
            <a:chExt cx="647745" cy="647745"/>
          </a:xfrm>
        </p:grpSpPr>
        <p:sp>
          <p:nvSpPr>
            <p:cNvPr id="38" name="Oval 6">
              <a:hlinkClick r:id="rId2" action="ppaction://hlinksldjump"/>
              <a:extLst>
                <a:ext uri="{FF2B5EF4-FFF2-40B4-BE49-F238E27FC236}">
                  <a16:creationId xmlns:a16="http://schemas.microsoft.com/office/drawing/2014/main" id="{B3EC9888-4F2A-2D4E-8D60-F4BB123C0DCD}"/>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9" name="Agrupar 38">
              <a:extLst>
                <a:ext uri="{FF2B5EF4-FFF2-40B4-BE49-F238E27FC236}">
                  <a16:creationId xmlns:a16="http://schemas.microsoft.com/office/drawing/2014/main" id="{75CC18DA-D17D-914A-9769-D13B2F9E0CE9}"/>
                </a:ext>
              </a:extLst>
            </p:cNvPr>
            <p:cNvGrpSpPr/>
            <p:nvPr/>
          </p:nvGrpSpPr>
          <p:grpSpPr>
            <a:xfrm>
              <a:off x="3267363" y="11527957"/>
              <a:ext cx="323273" cy="238049"/>
              <a:chOff x="-1866900" y="8425296"/>
              <a:chExt cx="762000" cy="561109"/>
            </a:xfrm>
          </p:grpSpPr>
          <p:sp>
            <p:nvSpPr>
              <p:cNvPr id="40" name="Retângulo Arredondado 8">
                <a:extLst>
                  <a:ext uri="{FF2B5EF4-FFF2-40B4-BE49-F238E27FC236}">
                    <a16:creationId xmlns:a16="http://schemas.microsoft.com/office/drawing/2014/main" id="{55ADE41B-6543-AE40-8CE6-2C6ADD90C7C2}"/>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Retângulo Arredondado 9">
                <a:extLst>
                  <a:ext uri="{FF2B5EF4-FFF2-40B4-BE49-F238E27FC236}">
                    <a16:creationId xmlns:a16="http://schemas.microsoft.com/office/drawing/2014/main" id="{B1192363-171E-B042-B924-EF49CEAAE380}"/>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Retângulo Arredondado 10">
                <a:extLst>
                  <a:ext uri="{FF2B5EF4-FFF2-40B4-BE49-F238E27FC236}">
                    <a16:creationId xmlns:a16="http://schemas.microsoft.com/office/drawing/2014/main" id="{19FBB025-86F2-064C-BDFF-F6C1789ABAF5}"/>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2098078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 Dobrado 1">
            <a:extLst>
              <a:ext uri="{FF2B5EF4-FFF2-40B4-BE49-F238E27FC236}">
                <a16:creationId xmlns:a16="http://schemas.microsoft.com/office/drawing/2014/main" id="{D4F00F92-EA36-49F3-BDB6-B95F73AEDC42}"/>
              </a:ext>
            </a:extLst>
          </p:cNvPr>
          <p:cNvSpPr/>
          <p:nvPr/>
        </p:nvSpPr>
        <p:spPr>
          <a:xfrm>
            <a:off x="109181" y="8525600"/>
            <a:ext cx="6632813" cy="2552560"/>
          </a:xfrm>
          <a:prstGeom prst="foldedCorner">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a:extLst>
              <a:ext uri="{FF2B5EF4-FFF2-40B4-BE49-F238E27FC236}">
                <a16:creationId xmlns:a16="http://schemas.microsoft.com/office/drawing/2014/main" id="{0AFF922B-0C55-6E4F-8814-84AD5CB2ACA4}"/>
              </a:ext>
            </a:extLst>
          </p:cNvPr>
          <p:cNvSpPr/>
          <p:nvPr/>
        </p:nvSpPr>
        <p:spPr>
          <a:xfrm>
            <a:off x="491589" y="7546847"/>
            <a:ext cx="2937412" cy="60536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a:solidFill>
                <a:schemeClr val="accent2"/>
              </a:solidFill>
            </a:endParaRPr>
          </a:p>
        </p:txBody>
      </p:sp>
      <p:pic>
        <p:nvPicPr>
          <p:cNvPr id="6" name="Imagem 5">
            <a:extLst>
              <a:ext uri="{FF2B5EF4-FFF2-40B4-BE49-F238E27FC236}">
                <a16:creationId xmlns:a16="http://schemas.microsoft.com/office/drawing/2014/main" id="{5F5571F9-76DC-184A-A70C-042D9C9CA7EA}"/>
              </a:ext>
            </a:extLst>
          </p:cNvPr>
          <p:cNvPicPr>
            <a:picLocks noChangeAspect="1"/>
          </p:cNvPicPr>
          <p:nvPr/>
        </p:nvPicPr>
        <p:blipFill>
          <a:blip r:embed="rId3"/>
          <a:stretch>
            <a:fillRect/>
          </a:stretch>
        </p:blipFill>
        <p:spPr>
          <a:xfrm>
            <a:off x="5640170" y="110079"/>
            <a:ext cx="927466" cy="135637"/>
          </a:xfrm>
          <a:prstGeom prst="rect">
            <a:avLst/>
          </a:prstGeom>
        </p:spPr>
      </p:pic>
      <p:sp>
        <p:nvSpPr>
          <p:cNvPr id="8" name="Retângulo 7">
            <a:extLst>
              <a:ext uri="{FF2B5EF4-FFF2-40B4-BE49-F238E27FC236}">
                <a16:creationId xmlns:a16="http://schemas.microsoft.com/office/drawing/2014/main" id="{5CBAD44C-6BF6-4A44-87CB-9A9E3281549C}"/>
              </a:ext>
            </a:extLst>
          </p:cNvPr>
          <p:cNvSpPr/>
          <p:nvPr/>
        </p:nvSpPr>
        <p:spPr>
          <a:xfrm>
            <a:off x="491588" y="7705193"/>
            <a:ext cx="2937412" cy="307777"/>
          </a:xfrm>
          <a:prstGeom prst="rect">
            <a:avLst/>
          </a:prstGeom>
        </p:spPr>
        <p:txBody>
          <a:bodyPr wrap="square">
            <a:spAutoFit/>
          </a:bodyPr>
          <a:lstStyle/>
          <a:p>
            <a:pPr algn="ctr"/>
            <a:r>
              <a:rPr lang="pt-BR" sz="1400" i="1">
                <a:solidFill>
                  <a:srgbClr val="FFFFFF"/>
                </a:solidFill>
              </a:rPr>
              <a:t>Maior tragédia ambiental do país</a:t>
            </a:r>
          </a:p>
        </p:txBody>
      </p:sp>
      <p:sp>
        <p:nvSpPr>
          <p:cNvPr id="11" name="AutoShape 4">
            <a:extLst>
              <a:ext uri="{FF2B5EF4-FFF2-40B4-BE49-F238E27FC236}">
                <a16:creationId xmlns:a16="http://schemas.microsoft.com/office/drawing/2014/main" id="{45DF8A44-716B-4136-8D4B-1D216A8C63D5}"/>
              </a:ext>
            </a:extLst>
          </p:cNvPr>
          <p:cNvSpPr>
            <a:spLocks noChangeAspect="1" noChangeArrowheads="1"/>
          </p:cNvSpPr>
          <p:nvPr/>
        </p:nvSpPr>
        <p:spPr bwMode="auto">
          <a:xfrm>
            <a:off x="3245303" y="0"/>
            <a:ext cx="1950766" cy="19507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pt-BR" sz="1013"/>
          </a:p>
        </p:txBody>
      </p:sp>
      <p:sp>
        <p:nvSpPr>
          <p:cNvPr id="15" name="Título 1">
            <a:extLst>
              <a:ext uri="{FF2B5EF4-FFF2-40B4-BE49-F238E27FC236}">
                <a16:creationId xmlns:a16="http://schemas.microsoft.com/office/drawing/2014/main" id="{446FE98A-09CA-4C94-A110-024AAC23C5B1}"/>
              </a:ext>
            </a:extLst>
          </p:cNvPr>
          <p:cNvSpPr txBox="1">
            <a:spLocks/>
          </p:cNvSpPr>
          <p:nvPr/>
        </p:nvSpPr>
        <p:spPr>
          <a:xfrm>
            <a:off x="426261" y="561507"/>
            <a:ext cx="5826256" cy="4786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pt-BR" sz="2000">
                <a:effectLst/>
                <a:latin typeface="Segoe UI Semibold" panose="020B0702040204020203" pitchFamily="34" charset="0"/>
                <a:ea typeface="Calibri" panose="020F0502020204030204" pitchFamily="34" charset="0"/>
              </a:rPr>
              <a:t>POR QUE ESSE TREINAMENTO É IMPORTANTE?</a:t>
            </a:r>
            <a:endParaRPr lang="pt-BR" sz="2800" b="1">
              <a:latin typeface="Bahnschrift" panose="020B0502040204020203" pitchFamily="34" charset="0"/>
              <a:cs typeface="Times New Roman" panose="02020603050405020304" pitchFamily="18" charset="0"/>
            </a:endParaRPr>
          </a:p>
        </p:txBody>
      </p:sp>
      <p:sp>
        <p:nvSpPr>
          <p:cNvPr id="16" name="Espaço Reservado para Conteúdo 2">
            <a:extLst>
              <a:ext uri="{FF2B5EF4-FFF2-40B4-BE49-F238E27FC236}">
                <a16:creationId xmlns:a16="http://schemas.microsoft.com/office/drawing/2014/main" id="{19F4D164-A110-479B-B854-361F40AEE227}"/>
              </a:ext>
            </a:extLst>
          </p:cNvPr>
          <p:cNvSpPr txBox="1">
            <a:spLocks/>
          </p:cNvSpPr>
          <p:nvPr/>
        </p:nvSpPr>
        <p:spPr>
          <a:xfrm>
            <a:off x="426261" y="1040177"/>
            <a:ext cx="6141375" cy="36038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buNone/>
            </a:pPr>
            <a:r>
              <a:rPr lang="pt-BR" sz="1800">
                <a:solidFill>
                  <a:schemeClr val="bg2">
                    <a:lumMod val="10000"/>
                  </a:schemeClr>
                </a:solidFill>
              </a:rPr>
              <a:t>Esse treinamento é importante para preparar os colaboradores e as equipes de segurança do trabalho para atuarem de forma eficiente e coordenada diante de possíveis situações emergenciais com as barragens de mineração. </a:t>
            </a:r>
            <a:r>
              <a:rPr lang="pt-BR" sz="1800">
                <a:latin typeface="Segoe UI Semibold" panose="020B0702040204020203" pitchFamily="34" charset="0"/>
                <a:cs typeface="Segoe UI Semibold" panose="020B0702040204020203" pitchFamily="34" charset="0"/>
              </a:rPr>
              <a:t>Saber o que fazer diante de uma emergência salva vidas!</a:t>
            </a:r>
          </a:p>
          <a:p>
            <a:pPr marL="0" indent="0" algn="just" rtl="0" fontAlgn="base">
              <a:buNone/>
            </a:pPr>
            <a:r>
              <a:rPr lang="pt-BR" sz="1800">
                <a:solidFill>
                  <a:schemeClr val="bg2">
                    <a:lumMod val="10000"/>
                  </a:schemeClr>
                </a:solidFill>
              </a:rPr>
              <a:t>Nos últimos anos temos acompanhado, bem próximos de nós, casos de rompimentos de barragens de mineração como aconteceu em Mariana no ano de 2015 e em Brumadinho, em 2019. O que nos traz a </a:t>
            </a:r>
            <a:r>
              <a:rPr lang="pt-BR" sz="1800">
                <a:latin typeface="Segoe UI Semibold" panose="020B0702040204020203" pitchFamily="34" charset="0"/>
                <a:cs typeface="Segoe UI Semibold" panose="020B0702040204020203" pitchFamily="34" charset="0"/>
              </a:rPr>
              <a:t>preocupação em desenvolver estratégias para elevar o grau de segurança </a:t>
            </a:r>
            <a:r>
              <a:rPr lang="pt-BR" sz="1800">
                <a:solidFill>
                  <a:schemeClr val="bg2">
                    <a:lumMod val="10000"/>
                  </a:schemeClr>
                </a:solidFill>
              </a:rPr>
              <a:t>daqueles que trabalham em empresas de mineração e de populações que vivem no entorno das barragens.</a:t>
            </a:r>
          </a:p>
        </p:txBody>
      </p:sp>
      <p:sp>
        <p:nvSpPr>
          <p:cNvPr id="18" name="Retângulo 17">
            <a:extLst>
              <a:ext uri="{FF2B5EF4-FFF2-40B4-BE49-F238E27FC236}">
                <a16:creationId xmlns:a16="http://schemas.microsoft.com/office/drawing/2014/main" id="{5825DBA5-4600-49FB-8514-A57416FEA88E}"/>
              </a:ext>
            </a:extLst>
          </p:cNvPr>
          <p:cNvSpPr/>
          <p:nvPr/>
        </p:nvSpPr>
        <p:spPr>
          <a:xfrm>
            <a:off x="3631288" y="7546847"/>
            <a:ext cx="2937412" cy="60536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a:solidFill>
                <a:schemeClr val="accent2"/>
              </a:solidFill>
            </a:endParaRPr>
          </a:p>
        </p:txBody>
      </p:sp>
      <p:sp>
        <p:nvSpPr>
          <p:cNvPr id="19" name="Retângulo 18">
            <a:extLst>
              <a:ext uri="{FF2B5EF4-FFF2-40B4-BE49-F238E27FC236}">
                <a16:creationId xmlns:a16="http://schemas.microsoft.com/office/drawing/2014/main" id="{73102FBB-82D6-4878-9C85-4C78DE798C2C}"/>
              </a:ext>
            </a:extLst>
          </p:cNvPr>
          <p:cNvSpPr/>
          <p:nvPr/>
        </p:nvSpPr>
        <p:spPr>
          <a:xfrm>
            <a:off x="3631287" y="7628993"/>
            <a:ext cx="2937412" cy="523220"/>
          </a:xfrm>
          <a:prstGeom prst="rect">
            <a:avLst/>
          </a:prstGeom>
        </p:spPr>
        <p:txBody>
          <a:bodyPr wrap="square">
            <a:spAutoFit/>
          </a:bodyPr>
          <a:lstStyle/>
          <a:p>
            <a:pPr algn="ctr"/>
            <a:r>
              <a:rPr lang="pt-BR" sz="1400" i="1">
                <a:solidFill>
                  <a:srgbClr val="FFFFFF"/>
                </a:solidFill>
              </a:rPr>
              <a:t>Um dos maiores acidentes de trabalho do país</a:t>
            </a:r>
          </a:p>
        </p:txBody>
      </p:sp>
      <p:sp>
        <p:nvSpPr>
          <p:cNvPr id="29" name="Retângulo 28">
            <a:extLst>
              <a:ext uri="{FF2B5EF4-FFF2-40B4-BE49-F238E27FC236}">
                <a16:creationId xmlns:a16="http://schemas.microsoft.com/office/drawing/2014/main" id="{609F80BC-494C-48CA-8054-BAD6B5E5860D}"/>
              </a:ext>
            </a:extLst>
          </p:cNvPr>
          <p:cNvSpPr/>
          <p:nvPr/>
        </p:nvSpPr>
        <p:spPr>
          <a:xfrm>
            <a:off x="491589" y="4709102"/>
            <a:ext cx="2937412" cy="10811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a:solidFill>
                <a:schemeClr val="accent2"/>
              </a:solidFill>
            </a:endParaRPr>
          </a:p>
        </p:txBody>
      </p:sp>
      <p:sp>
        <p:nvSpPr>
          <p:cNvPr id="30" name="Retângulo 29">
            <a:extLst>
              <a:ext uri="{FF2B5EF4-FFF2-40B4-BE49-F238E27FC236}">
                <a16:creationId xmlns:a16="http://schemas.microsoft.com/office/drawing/2014/main" id="{D0154D8A-A8B8-4988-A328-FC4810FFC621}"/>
              </a:ext>
            </a:extLst>
          </p:cNvPr>
          <p:cNvSpPr/>
          <p:nvPr/>
        </p:nvSpPr>
        <p:spPr>
          <a:xfrm>
            <a:off x="491588" y="4791248"/>
            <a:ext cx="2937412" cy="954107"/>
          </a:xfrm>
          <a:prstGeom prst="rect">
            <a:avLst/>
          </a:prstGeom>
        </p:spPr>
        <p:txBody>
          <a:bodyPr wrap="square">
            <a:spAutoFit/>
          </a:bodyPr>
          <a:lstStyle/>
          <a:p>
            <a:pPr algn="ctr"/>
            <a:r>
              <a:rPr lang="pt-BR" sz="1400" i="1">
                <a:solidFill>
                  <a:srgbClr val="FFFFFF"/>
                </a:solidFill>
              </a:rPr>
              <a:t>Rompimento da Barragem Fundão da Samarco em 2015</a:t>
            </a:r>
          </a:p>
          <a:p>
            <a:pPr algn="ctr"/>
            <a:r>
              <a:rPr lang="pt-BR" sz="1400" i="1">
                <a:solidFill>
                  <a:srgbClr val="FFFFFF"/>
                </a:solidFill>
              </a:rPr>
              <a:t>Foto: Bento Rodrigues</a:t>
            </a:r>
          </a:p>
          <a:p>
            <a:pPr algn="ctr"/>
            <a:r>
              <a:rPr lang="pt-BR" sz="1400" i="1">
                <a:solidFill>
                  <a:srgbClr val="FFFFFF"/>
                </a:solidFill>
              </a:rPr>
              <a:t>Mortos: 19</a:t>
            </a:r>
          </a:p>
        </p:txBody>
      </p:sp>
      <p:sp>
        <p:nvSpPr>
          <p:cNvPr id="31" name="Retângulo 30">
            <a:extLst>
              <a:ext uri="{FF2B5EF4-FFF2-40B4-BE49-F238E27FC236}">
                <a16:creationId xmlns:a16="http://schemas.microsoft.com/office/drawing/2014/main" id="{ED23684D-CC8A-4025-B5B1-132BDA69DE2B}"/>
              </a:ext>
            </a:extLst>
          </p:cNvPr>
          <p:cNvSpPr/>
          <p:nvPr/>
        </p:nvSpPr>
        <p:spPr>
          <a:xfrm>
            <a:off x="3631288" y="4709102"/>
            <a:ext cx="2937412" cy="10811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a:solidFill>
                <a:schemeClr val="accent2"/>
              </a:solidFill>
            </a:endParaRPr>
          </a:p>
        </p:txBody>
      </p:sp>
      <p:sp>
        <p:nvSpPr>
          <p:cNvPr id="32" name="Retângulo 31">
            <a:extLst>
              <a:ext uri="{FF2B5EF4-FFF2-40B4-BE49-F238E27FC236}">
                <a16:creationId xmlns:a16="http://schemas.microsoft.com/office/drawing/2014/main" id="{77C05466-7262-4ECE-BBF3-A95BD26565EB}"/>
              </a:ext>
            </a:extLst>
          </p:cNvPr>
          <p:cNvSpPr/>
          <p:nvPr/>
        </p:nvSpPr>
        <p:spPr>
          <a:xfrm>
            <a:off x="3631287" y="4791248"/>
            <a:ext cx="2937412" cy="954107"/>
          </a:xfrm>
          <a:prstGeom prst="rect">
            <a:avLst/>
          </a:prstGeom>
        </p:spPr>
        <p:txBody>
          <a:bodyPr wrap="square">
            <a:spAutoFit/>
          </a:bodyPr>
          <a:lstStyle/>
          <a:p>
            <a:pPr algn="ctr"/>
            <a:r>
              <a:rPr lang="pt-BR" sz="1400" i="1" dirty="0">
                <a:solidFill>
                  <a:srgbClr val="FFFFFF"/>
                </a:solidFill>
              </a:rPr>
              <a:t>Rompimento da Barragem I da Vale em 2019</a:t>
            </a:r>
          </a:p>
          <a:p>
            <a:pPr algn="ctr"/>
            <a:r>
              <a:rPr lang="pt-BR" sz="1400" i="1" dirty="0">
                <a:solidFill>
                  <a:srgbClr val="FFFFFF"/>
                </a:solidFill>
              </a:rPr>
              <a:t>Foto: Mina do Córrego do Feijão</a:t>
            </a:r>
          </a:p>
          <a:p>
            <a:pPr algn="ctr"/>
            <a:r>
              <a:rPr lang="pt-BR" sz="1400" i="1" dirty="0">
                <a:solidFill>
                  <a:srgbClr val="FFFFFF"/>
                </a:solidFill>
              </a:rPr>
              <a:t>Mortos: 270</a:t>
            </a:r>
          </a:p>
        </p:txBody>
      </p:sp>
      <p:sp>
        <p:nvSpPr>
          <p:cNvPr id="33" name="Espaço Reservado para Conteúdo 2">
            <a:extLst>
              <a:ext uri="{FF2B5EF4-FFF2-40B4-BE49-F238E27FC236}">
                <a16:creationId xmlns:a16="http://schemas.microsoft.com/office/drawing/2014/main" id="{98FDF764-B664-4767-B439-04CF818266DD}"/>
              </a:ext>
            </a:extLst>
          </p:cNvPr>
          <p:cNvSpPr txBox="1">
            <a:spLocks/>
          </p:cNvSpPr>
          <p:nvPr/>
        </p:nvSpPr>
        <p:spPr>
          <a:xfrm>
            <a:off x="491588" y="9203251"/>
            <a:ext cx="6141375" cy="20547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buNone/>
            </a:pPr>
            <a:r>
              <a:rPr lang="pt-BR" sz="1800" i="1">
                <a:solidFill>
                  <a:srgbClr val="FFFFFF"/>
                </a:solidFill>
                <a:latin typeface="Segoe UI Semibold" panose="020B0702040204020203" pitchFamily="34" charset="0"/>
                <a:cs typeface="Segoe UI Semibold" panose="020B0702040204020203" pitchFamily="34" charset="0"/>
              </a:rPr>
              <a:t>Assim, vemos que apesar de todos cuidados tomados, uma situação de emergência pode acontecer. E por isso, é importante estarmos preparados para agir de acordo  com o Plano de Ação de Emergência das Barragens de Mineração! </a:t>
            </a:r>
          </a:p>
        </p:txBody>
      </p:sp>
      <p:pic>
        <p:nvPicPr>
          <p:cNvPr id="34" name="Imagem 33" descr="Cinco anos após ruptura de barragem, poluentes da tragédia de Mariana ainda  chegam ao mar - CNPEM">
            <a:extLst>
              <a:ext uri="{FF2B5EF4-FFF2-40B4-BE49-F238E27FC236}">
                <a16:creationId xmlns:a16="http://schemas.microsoft.com/office/drawing/2014/main" id="{28004A62-A74F-45A3-93A0-65FF700C824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589" y="5767755"/>
            <a:ext cx="2936350" cy="1780223"/>
          </a:xfrm>
          <a:prstGeom prst="rect">
            <a:avLst/>
          </a:prstGeom>
          <a:noFill/>
          <a:ln>
            <a:noFill/>
          </a:ln>
        </p:spPr>
      </p:pic>
      <p:pic>
        <p:nvPicPr>
          <p:cNvPr id="35" name="Imagem 34" descr="Rompimentos de barragem em Minas Gerais - Software Mata Nativa 4">
            <a:extLst>
              <a:ext uri="{FF2B5EF4-FFF2-40B4-BE49-F238E27FC236}">
                <a16:creationId xmlns:a16="http://schemas.microsoft.com/office/drawing/2014/main" id="{4A70361D-16E0-414C-AEE8-440F48611D6F}"/>
              </a:ext>
            </a:extLst>
          </p:cNvPr>
          <p:cNvPicPr/>
          <p:nvPr/>
        </p:nvPicPr>
        <p:blipFill rotWithShape="1">
          <a:blip r:embed="rId5" cstate="print">
            <a:extLst>
              <a:ext uri="{28A0092B-C50C-407E-A947-70E740481C1C}">
                <a14:useLocalDpi xmlns:a14="http://schemas.microsoft.com/office/drawing/2010/main" val="0"/>
              </a:ext>
            </a:extLst>
          </a:blip>
          <a:srcRect r="13652"/>
          <a:stretch/>
        </p:blipFill>
        <p:spPr bwMode="auto">
          <a:xfrm>
            <a:off x="3631287" y="5785132"/>
            <a:ext cx="2936350" cy="1762846"/>
          </a:xfrm>
          <a:prstGeom prst="rect">
            <a:avLst/>
          </a:prstGeom>
          <a:noFill/>
          <a:ln>
            <a:noFill/>
          </a:ln>
        </p:spPr>
      </p:pic>
      <p:grpSp>
        <p:nvGrpSpPr>
          <p:cNvPr id="36" name="Agrupar 35">
            <a:extLst>
              <a:ext uri="{FF2B5EF4-FFF2-40B4-BE49-F238E27FC236}">
                <a16:creationId xmlns:a16="http://schemas.microsoft.com/office/drawing/2014/main" id="{0E752B80-E51F-41AA-B6DC-B2493D960E46}"/>
              </a:ext>
            </a:extLst>
          </p:cNvPr>
          <p:cNvGrpSpPr/>
          <p:nvPr/>
        </p:nvGrpSpPr>
        <p:grpSpPr>
          <a:xfrm>
            <a:off x="3196567" y="11323064"/>
            <a:ext cx="647745" cy="647745"/>
            <a:chOff x="3105127" y="11323064"/>
            <a:chExt cx="647745" cy="647745"/>
          </a:xfrm>
        </p:grpSpPr>
        <p:sp>
          <p:nvSpPr>
            <p:cNvPr id="37" name="Oval 6">
              <a:hlinkClick r:id="rId6" action="ppaction://hlinksldjump"/>
              <a:extLst>
                <a:ext uri="{FF2B5EF4-FFF2-40B4-BE49-F238E27FC236}">
                  <a16:creationId xmlns:a16="http://schemas.microsoft.com/office/drawing/2014/main" id="{D979300C-27FB-4CC2-9194-DBEC9239CB0E}"/>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8" name="Agrupar 37">
              <a:extLst>
                <a:ext uri="{FF2B5EF4-FFF2-40B4-BE49-F238E27FC236}">
                  <a16:creationId xmlns:a16="http://schemas.microsoft.com/office/drawing/2014/main" id="{57041062-94CB-4D2A-B19A-77995A4201E7}"/>
                </a:ext>
              </a:extLst>
            </p:cNvPr>
            <p:cNvGrpSpPr/>
            <p:nvPr/>
          </p:nvGrpSpPr>
          <p:grpSpPr>
            <a:xfrm>
              <a:off x="3267363" y="11527957"/>
              <a:ext cx="323273" cy="238049"/>
              <a:chOff x="-1866900" y="8425296"/>
              <a:chExt cx="762000" cy="561109"/>
            </a:xfrm>
          </p:grpSpPr>
          <p:sp>
            <p:nvSpPr>
              <p:cNvPr id="39" name="Retângulo Arredondado 8">
                <a:extLst>
                  <a:ext uri="{FF2B5EF4-FFF2-40B4-BE49-F238E27FC236}">
                    <a16:creationId xmlns:a16="http://schemas.microsoft.com/office/drawing/2014/main" id="{2E71EB46-31FB-4772-8D85-03BA6EBCECC4}"/>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Retângulo Arredondado 9">
                <a:extLst>
                  <a:ext uri="{FF2B5EF4-FFF2-40B4-BE49-F238E27FC236}">
                    <a16:creationId xmlns:a16="http://schemas.microsoft.com/office/drawing/2014/main" id="{205FA451-BAFF-439C-AB63-CA157EE173EE}"/>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Retângulo Arredondado 10">
                <a:extLst>
                  <a:ext uri="{FF2B5EF4-FFF2-40B4-BE49-F238E27FC236}">
                    <a16:creationId xmlns:a16="http://schemas.microsoft.com/office/drawing/2014/main" id="{30EAFC20-08C4-4C8B-86A0-CA93D52E3312}"/>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1342475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B9366F-53CC-4625-B598-CAE7C4103D9F}"/>
              </a:ext>
            </a:extLst>
          </p:cNvPr>
          <p:cNvSpPr>
            <a:spLocks noGrp="1"/>
          </p:cNvSpPr>
          <p:nvPr>
            <p:ph type="title"/>
          </p:nvPr>
        </p:nvSpPr>
        <p:spPr>
          <a:xfrm>
            <a:off x="1176541" y="4917722"/>
            <a:ext cx="3738359" cy="2356556"/>
          </a:xfrm>
        </p:spPr>
        <p:txBody>
          <a:bodyPr/>
          <a:lstStyle/>
          <a:p>
            <a:r>
              <a:rPr lang="pt-BR" sz="4400" b="1"/>
              <a:t>O que é PAEBM?</a:t>
            </a:r>
            <a:br>
              <a:rPr lang="pt-BR" sz="4400" b="1"/>
            </a:br>
            <a:endParaRPr lang="pt-BR" sz="4400" b="1"/>
          </a:p>
        </p:txBody>
      </p:sp>
      <p:grpSp>
        <p:nvGrpSpPr>
          <p:cNvPr id="15" name="Agrupar 14">
            <a:extLst>
              <a:ext uri="{FF2B5EF4-FFF2-40B4-BE49-F238E27FC236}">
                <a16:creationId xmlns:a16="http://schemas.microsoft.com/office/drawing/2014/main" id="{FBFA5C2B-B877-E245-A2FB-EEFFFA97A1A6}"/>
              </a:ext>
            </a:extLst>
          </p:cNvPr>
          <p:cNvGrpSpPr/>
          <p:nvPr/>
        </p:nvGrpSpPr>
        <p:grpSpPr>
          <a:xfrm>
            <a:off x="5956052" y="11301067"/>
            <a:ext cx="647745" cy="647745"/>
            <a:chOff x="5625311" y="11248167"/>
            <a:chExt cx="647745" cy="647745"/>
          </a:xfrm>
        </p:grpSpPr>
        <p:sp>
          <p:nvSpPr>
            <p:cNvPr id="16" name="Oval 6">
              <a:hlinkClick r:id="" action="ppaction://hlinkshowjump?jump=nextslide"/>
              <a:extLst>
                <a:ext uri="{FF2B5EF4-FFF2-40B4-BE49-F238E27FC236}">
                  <a16:creationId xmlns:a16="http://schemas.microsoft.com/office/drawing/2014/main" id="{CE8E9279-9483-7043-BE36-3167F1EE9EC2}"/>
                </a:ext>
              </a:extLst>
            </p:cNvPr>
            <p:cNvSpPr/>
            <p:nvPr/>
          </p:nvSpPr>
          <p:spPr>
            <a:xfrm>
              <a:off x="5625311" y="11248167"/>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7" name="Agrupar 16">
              <a:extLst>
                <a:ext uri="{FF2B5EF4-FFF2-40B4-BE49-F238E27FC236}">
                  <a16:creationId xmlns:a16="http://schemas.microsoft.com/office/drawing/2014/main" id="{015C2188-6BE1-4C4F-84F5-C9A5C13DDFF7}"/>
                </a:ext>
              </a:extLst>
            </p:cNvPr>
            <p:cNvGrpSpPr/>
            <p:nvPr/>
          </p:nvGrpSpPr>
          <p:grpSpPr>
            <a:xfrm>
              <a:off x="5856588" y="11353790"/>
              <a:ext cx="267168" cy="315233"/>
              <a:chOff x="5847121" y="11291308"/>
              <a:chExt cx="323273" cy="381432"/>
            </a:xfrm>
            <a:solidFill>
              <a:schemeClr val="bg2"/>
            </a:solidFill>
          </p:grpSpPr>
          <p:sp>
            <p:nvSpPr>
              <p:cNvPr id="18" name="Retângulo Arredondado 9">
                <a:extLst>
                  <a:ext uri="{FF2B5EF4-FFF2-40B4-BE49-F238E27FC236}">
                    <a16:creationId xmlns:a16="http://schemas.microsoft.com/office/drawing/2014/main" id="{6E019A01-EC5A-1C48-8065-94D74C5E63BE}"/>
                  </a:ext>
                </a:extLst>
              </p:cNvPr>
              <p:cNvSpPr/>
              <p:nvPr/>
            </p:nvSpPr>
            <p:spPr>
              <a:xfrm rot="2700000">
                <a:off x="5847121" y="11430903"/>
                <a:ext cx="323273" cy="440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Arredondado 10">
                <a:extLst>
                  <a:ext uri="{FF2B5EF4-FFF2-40B4-BE49-F238E27FC236}">
                    <a16:creationId xmlns:a16="http://schemas.microsoft.com/office/drawing/2014/main" id="{529321EB-AD09-C84D-9EF0-7076470FABF5}"/>
                  </a:ext>
                </a:extLst>
              </p:cNvPr>
              <p:cNvSpPr/>
              <p:nvPr/>
            </p:nvSpPr>
            <p:spPr>
              <a:xfrm rot="18900000">
                <a:off x="5847121" y="11628657"/>
                <a:ext cx="323273" cy="440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grpSp>
        <p:nvGrpSpPr>
          <p:cNvPr id="20" name="Agrupar 19">
            <a:extLst>
              <a:ext uri="{FF2B5EF4-FFF2-40B4-BE49-F238E27FC236}">
                <a16:creationId xmlns:a16="http://schemas.microsoft.com/office/drawing/2014/main" id="{EAD5A0CD-A8E1-D145-9ED7-165F6B35E83F}"/>
              </a:ext>
            </a:extLst>
          </p:cNvPr>
          <p:cNvGrpSpPr/>
          <p:nvPr/>
        </p:nvGrpSpPr>
        <p:grpSpPr>
          <a:xfrm>
            <a:off x="6058717" y="3642929"/>
            <a:ext cx="442418" cy="4615196"/>
            <a:chOff x="5404103" y="2691185"/>
            <a:chExt cx="647745" cy="6757110"/>
          </a:xfrm>
        </p:grpSpPr>
        <p:sp>
          <p:nvSpPr>
            <p:cNvPr id="21" name="Oval 20">
              <a:extLst>
                <a:ext uri="{FF2B5EF4-FFF2-40B4-BE49-F238E27FC236}">
                  <a16:creationId xmlns:a16="http://schemas.microsoft.com/office/drawing/2014/main" id="{4E6B9AFF-E566-F744-937A-418CA483B495}"/>
                </a:ext>
              </a:extLst>
            </p:cNvPr>
            <p:cNvSpPr/>
            <p:nvPr/>
          </p:nvSpPr>
          <p:spPr>
            <a:xfrm rot="10800000" flipH="1">
              <a:off x="5404103" y="7909010"/>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Oval 21">
              <a:extLst>
                <a:ext uri="{FF2B5EF4-FFF2-40B4-BE49-F238E27FC236}">
                  <a16:creationId xmlns:a16="http://schemas.microsoft.com/office/drawing/2014/main" id="{C2C4D0A7-2489-2E43-AFF7-33537EDA396D}"/>
                </a:ext>
              </a:extLst>
            </p:cNvPr>
            <p:cNvSpPr/>
            <p:nvPr/>
          </p:nvSpPr>
          <p:spPr>
            <a:xfrm rot="10800000" flipH="1">
              <a:off x="5404103" y="7036537"/>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Oval 22">
              <a:extLst>
                <a:ext uri="{FF2B5EF4-FFF2-40B4-BE49-F238E27FC236}">
                  <a16:creationId xmlns:a16="http://schemas.microsoft.com/office/drawing/2014/main" id="{81D67BA3-595D-DE44-8F2D-592D5F8B690F}"/>
                </a:ext>
              </a:extLst>
            </p:cNvPr>
            <p:cNvSpPr/>
            <p:nvPr/>
          </p:nvSpPr>
          <p:spPr>
            <a:xfrm rot="10800000" flipH="1">
              <a:off x="5404103" y="6164064"/>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Oval 23">
              <a:extLst>
                <a:ext uri="{FF2B5EF4-FFF2-40B4-BE49-F238E27FC236}">
                  <a16:creationId xmlns:a16="http://schemas.microsoft.com/office/drawing/2014/main" id="{7308DF24-EA68-0A4B-854D-028DEC37077B}"/>
                </a:ext>
              </a:extLst>
            </p:cNvPr>
            <p:cNvSpPr/>
            <p:nvPr/>
          </p:nvSpPr>
          <p:spPr>
            <a:xfrm rot="10800000" flipH="1">
              <a:off x="5404103" y="5304811"/>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Oval 24">
              <a:extLst>
                <a:ext uri="{FF2B5EF4-FFF2-40B4-BE49-F238E27FC236}">
                  <a16:creationId xmlns:a16="http://schemas.microsoft.com/office/drawing/2014/main" id="{869CB844-E09C-2741-A88E-2385C9871CF6}"/>
                </a:ext>
              </a:extLst>
            </p:cNvPr>
            <p:cNvSpPr/>
            <p:nvPr/>
          </p:nvSpPr>
          <p:spPr>
            <a:xfrm rot="10800000" flipH="1">
              <a:off x="5404103" y="4432338"/>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Oval 25">
              <a:extLst>
                <a:ext uri="{FF2B5EF4-FFF2-40B4-BE49-F238E27FC236}">
                  <a16:creationId xmlns:a16="http://schemas.microsoft.com/office/drawing/2014/main" id="{E3AB1E9D-E912-9545-8B02-A97FACF73D87}"/>
                </a:ext>
              </a:extLst>
            </p:cNvPr>
            <p:cNvSpPr/>
            <p:nvPr/>
          </p:nvSpPr>
          <p:spPr>
            <a:xfrm rot="10800000" flipH="1">
              <a:off x="5404103" y="3559865"/>
              <a:ext cx="647745" cy="64774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Oval 26">
              <a:extLst>
                <a:ext uri="{FF2B5EF4-FFF2-40B4-BE49-F238E27FC236}">
                  <a16:creationId xmlns:a16="http://schemas.microsoft.com/office/drawing/2014/main" id="{0E222677-CD11-204E-A181-6CAC5EF1D8B1}"/>
                </a:ext>
              </a:extLst>
            </p:cNvPr>
            <p:cNvSpPr/>
            <p:nvPr/>
          </p:nvSpPr>
          <p:spPr>
            <a:xfrm rot="10800000" flipH="1">
              <a:off x="5404103" y="8800550"/>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Oval 27">
              <a:extLst>
                <a:ext uri="{FF2B5EF4-FFF2-40B4-BE49-F238E27FC236}">
                  <a16:creationId xmlns:a16="http://schemas.microsoft.com/office/drawing/2014/main" id="{6DCFC7F7-BB74-B44F-B61C-843F106ADA8B}"/>
                </a:ext>
              </a:extLst>
            </p:cNvPr>
            <p:cNvSpPr/>
            <p:nvPr/>
          </p:nvSpPr>
          <p:spPr>
            <a:xfrm rot="10800000" flipH="1">
              <a:off x="5404103" y="2691185"/>
              <a:ext cx="647745" cy="6477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5" name="Agrupar 34">
            <a:extLst>
              <a:ext uri="{FF2B5EF4-FFF2-40B4-BE49-F238E27FC236}">
                <a16:creationId xmlns:a16="http://schemas.microsoft.com/office/drawing/2014/main" id="{05DB7EF7-B9B9-43FF-BAD6-BFA97C757BFF}"/>
              </a:ext>
            </a:extLst>
          </p:cNvPr>
          <p:cNvGrpSpPr/>
          <p:nvPr/>
        </p:nvGrpSpPr>
        <p:grpSpPr>
          <a:xfrm>
            <a:off x="3196567" y="11323064"/>
            <a:ext cx="647745" cy="647745"/>
            <a:chOff x="3105127" y="11323064"/>
            <a:chExt cx="647745" cy="647745"/>
          </a:xfrm>
        </p:grpSpPr>
        <p:sp>
          <p:nvSpPr>
            <p:cNvPr id="36" name="Oval 6">
              <a:hlinkClick r:id="rId2" action="ppaction://hlinksldjump"/>
              <a:extLst>
                <a:ext uri="{FF2B5EF4-FFF2-40B4-BE49-F238E27FC236}">
                  <a16:creationId xmlns:a16="http://schemas.microsoft.com/office/drawing/2014/main" id="{831A5736-5D3D-4D86-885D-E6BEA4C344F7}"/>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7" name="Agrupar 36">
              <a:extLst>
                <a:ext uri="{FF2B5EF4-FFF2-40B4-BE49-F238E27FC236}">
                  <a16:creationId xmlns:a16="http://schemas.microsoft.com/office/drawing/2014/main" id="{65354114-B978-4235-AD4E-0765E4015A18}"/>
                </a:ext>
              </a:extLst>
            </p:cNvPr>
            <p:cNvGrpSpPr/>
            <p:nvPr/>
          </p:nvGrpSpPr>
          <p:grpSpPr>
            <a:xfrm>
              <a:off x="3267363" y="11527957"/>
              <a:ext cx="323273" cy="238049"/>
              <a:chOff x="-1866900" y="8425296"/>
              <a:chExt cx="762000" cy="561109"/>
            </a:xfrm>
          </p:grpSpPr>
          <p:sp>
            <p:nvSpPr>
              <p:cNvPr id="38" name="Retângulo Arredondado 8">
                <a:extLst>
                  <a:ext uri="{FF2B5EF4-FFF2-40B4-BE49-F238E27FC236}">
                    <a16:creationId xmlns:a16="http://schemas.microsoft.com/office/drawing/2014/main" id="{DCFF0070-E2B8-4772-984B-0726EF9445BF}"/>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tângulo Arredondado 9">
                <a:extLst>
                  <a:ext uri="{FF2B5EF4-FFF2-40B4-BE49-F238E27FC236}">
                    <a16:creationId xmlns:a16="http://schemas.microsoft.com/office/drawing/2014/main" id="{B06BD1BB-0FF8-47D5-AAC4-BC2BB39906E0}"/>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Retângulo Arredondado 10">
                <a:extLst>
                  <a:ext uri="{FF2B5EF4-FFF2-40B4-BE49-F238E27FC236}">
                    <a16:creationId xmlns:a16="http://schemas.microsoft.com/office/drawing/2014/main" id="{991F79DA-E58F-4471-8B6F-E0A8D96A89A2}"/>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1296321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F5571F9-76DC-184A-A70C-042D9C9CA7EA}"/>
              </a:ext>
            </a:extLst>
          </p:cNvPr>
          <p:cNvPicPr>
            <a:picLocks noChangeAspect="1"/>
          </p:cNvPicPr>
          <p:nvPr/>
        </p:nvPicPr>
        <p:blipFill>
          <a:blip r:embed="rId3"/>
          <a:stretch>
            <a:fillRect/>
          </a:stretch>
        </p:blipFill>
        <p:spPr>
          <a:xfrm>
            <a:off x="5640170" y="110079"/>
            <a:ext cx="927466" cy="135637"/>
          </a:xfrm>
          <a:prstGeom prst="rect">
            <a:avLst/>
          </a:prstGeom>
        </p:spPr>
      </p:pic>
      <p:sp>
        <p:nvSpPr>
          <p:cNvPr id="11" name="AutoShape 4">
            <a:extLst>
              <a:ext uri="{FF2B5EF4-FFF2-40B4-BE49-F238E27FC236}">
                <a16:creationId xmlns:a16="http://schemas.microsoft.com/office/drawing/2014/main" id="{45DF8A44-716B-4136-8D4B-1D216A8C63D5}"/>
              </a:ext>
            </a:extLst>
          </p:cNvPr>
          <p:cNvSpPr>
            <a:spLocks noChangeAspect="1" noChangeArrowheads="1"/>
          </p:cNvSpPr>
          <p:nvPr/>
        </p:nvSpPr>
        <p:spPr bwMode="auto">
          <a:xfrm>
            <a:off x="3245303" y="0"/>
            <a:ext cx="1950766" cy="19507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pt-BR" sz="1013"/>
          </a:p>
        </p:txBody>
      </p:sp>
      <p:sp>
        <p:nvSpPr>
          <p:cNvPr id="15" name="Título 1">
            <a:extLst>
              <a:ext uri="{FF2B5EF4-FFF2-40B4-BE49-F238E27FC236}">
                <a16:creationId xmlns:a16="http://schemas.microsoft.com/office/drawing/2014/main" id="{446FE98A-09CA-4C94-A110-024AAC23C5B1}"/>
              </a:ext>
            </a:extLst>
          </p:cNvPr>
          <p:cNvSpPr txBox="1">
            <a:spLocks/>
          </p:cNvSpPr>
          <p:nvPr/>
        </p:nvSpPr>
        <p:spPr>
          <a:xfrm>
            <a:off x="350524" y="635054"/>
            <a:ext cx="5826256" cy="3403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000">
                <a:effectLst/>
                <a:latin typeface="Segoe UI Semibold" panose="020B0702040204020203" pitchFamily="34" charset="0"/>
                <a:ea typeface="Calibri" panose="020F0502020204030204" pitchFamily="34" charset="0"/>
              </a:rPr>
              <a:t>O QUE É PAEBM?</a:t>
            </a:r>
            <a:endParaRPr lang="pt-BR" sz="2800" b="1">
              <a:latin typeface="Bahnschrift" panose="020B0502040204020203" pitchFamily="34" charset="0"/>
              <a:cs typeface="Times New Roman" panose="02020603050405020304" pitchFamily="18" charset="0"/>
            </a:endParaRPr>
          </a:p>
        </p:txBody>
      </p:sp>
      <p:sp>
        <p:nvSpPr>
          <p:cNvPr id="16" name="Espaço Reservado para Conteúdo 2">
            <a:extLst>
              <a:ext uri="{FF2B5EF4-FFF2-40B4-BE49-F238E27FC236}">
                <a16:creationId xmlns:a16="http://schemas.microsoft.com/office/drawing/2014/main" id="{19F4D164-A110-479B-B854-361F40AEE227}"/>
              </a:ext>
            </a:extLst>
          </p:cNvPr>
          <p:cNvSpPr txBox="1">
            <a:spLocks/>
          </p:cNvSpPr>
          <p:nvPr/>
        </p:nvSpPr>
        <p:spPr>
          <a:xfrm>
            <a:off x="350524" y="1200367"/>
            <a:ext cx="6141375" cy="19105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lnSpc>
                <a:spcPct val="100000"/>
              </a:lnSpc>
              <a:buNone/>
            </a:pPr>
            <a:r>
              <a:rPr lang="pt-BR" sz="1800">
                <a:solidFill>
                  <a:schemeClr val="bg2">
                    <a:lumMod val="10000"/>
                  </a:schemeClr>
                </a:solidFill>
              </a:rPr>
              <a:t>O</a:t>
            </a:r>
            <a:r>
              <a:rPr lang="pt-BR" sz="1800">
                <a:solidFill>
                  <a:schemeClr val="accent4">
                    <a:lumMod val="75000"/>
                  </a:schemeClr>
                </a:solidFill>
              </a:rPr>
              <a:t> </a:t>
            </a:r>
            <a:r>
              <a:rPr lang="pt-BR" sz="1800" b="1">
                <a:latin typeface="Segoe UI" panose="020B0502040204020203" pitchFamily="34" charset="0"/>
                <a:cs typeface="Segoe UI" panose="020B0502040204020203" pitchFamily="34" charset="0"/>
              </a:rPr>
              <a:t>Plano de Ação de Emergência para Barragens de Mineração (PAEBM) </a:t>
            </a:r>
            <a:r>
              <a:rPr lang="pt-BR" sz="1800">
                <a:solidFill>
                  <a:schemeClr val="bg2">
                    <a:lumMod val="10000"/>
                  </a:schemeClr>
                </a:solidFill>
              </a:rPr>
              <a:t>é um documento de fácil entendimento elaborado pelas mineradoras que possuem barragens e tem por objetivo minimizar danos e perdas de vidas diante de uma situação adversa.</a:t>
            </a:r>
          </a:p>
          <a:p>
            <a:pPr marL="0" indent="0" algn="just" rtl="0" fontAlgn="base">
              <a:lnSpc>
                <a:spcPct val="100000"/>
              </a:lnSpc>
              <a:buNone/>
            </a:pPr>
            <a:r>
              <a:rPr lang="pt-BR" sz="1800">
                <a:solidFill>
                  <a:schemeClr val="bg2">
                    <a:lumMod val="10000"/>
                  </a:schemeClr>
                </a:solidFill>
              </a:rPr>
              <a:t>No PAEBM vocês encontram:</a:t>
            </a:r>
          </a:p>
        </p:txBody>
      </p:sp>
      <p:sp>
        <p:nvSpPr>
          <p:cNvPr id="27" name="Espaço Reservado para Conteúdo 2">
            <a:extLst>
              <a:ext uri="{FF2B5EF4-FFF2-40B4-BE49-F238E27FC236}">
                <a16:creationId xmlns:a16="http://schemas.microsoft.com/office/drawing/2014/main" id="{1B147047-3566-4127-841B-75BCC7F3F976}"/>
              </a:ext>
            </a:extLst>
          </p:cNvPr>
          <p:cNvSpPr txBox="1">
            <a:spLocks/>
          </p:cNvSpPr>
          <p:nvPr/>
        </p:nvSpPr>
        <p:spPr>
          <a:xfrm>
            <a:off x="652792" y="3250030"/>
            <a:ext cx="5846894" cy="27734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base">
              <a:lnSpc>
                <a:spcPct val="100000"/>
              </a:lnSpc>
            </a:pPr>
            <a:r>
              <a:rPr lang="pt-BR" sz="1800" dirty="0">
                <a:solidFill>
                  <a:schemeClr val="bg2">
                    <a:lumMod val="10000"/>
                  </a:schemeClr>
                </a:solidFill>
              </a:rPr>
              <a:t>Como são definidos os </a:t>
            </a:r>
            <a:r>
              <a:rPr lang="pt-BR" sz="1800" dirty="0">
                <a:latin typeface="Segoe UI Semibold" panose="020B0702040204020203" pitchFamily="34" charset="0"/>
                <a:cs typeface="Segoe UI Semibold" panose="020B0702040204020203" pitchFamily="34" charset="0"/>
              </a:rPr>
              <a:t>níveis de emergência </a:t>
            </a:r>
            <a:r>
              <a:rPr lang="pt-BR" sz="1800" dirty="0">
                <a:solidFill>
                  <a:schemeClr val="bg2">
                    <a:lumMod val="10000"/>
                  </a:schemeClr>
                </a:solidFill>
              </a:rPr>
              <a:t>de uma barragem</a:t>
            </a:r>
          </a:p>
          <a:p>
            <a:pPr algn="just" fontAlgn="base">
              <a:lnSpc>
                <a:spcPct val="100000"/>
              </a:lnSpc>
            </a:pPr>
            <a:r>
              <a:rPr lang="pt-BR" sz="1800" dirty="0">
                <a:solidFill>
                  <a:schemeClr val="bg2">
                    <a:lumMod val="10000"/>
                  </a:schemeClr>
                </a:solidFill>
              </a:rPr>
              <a:t>As </a:t>
            </a:r>
            <a:r>
              <a:rPr lang="pt-BR" sz="1800" dirty="0">
                <a:latin typeface="Segoe UI Semibold" panose="020B0702040204020203" pitchFamily="34" charset="0"/>
                <a:cs typeface="Segoe UI Semibold" panose="020B0702040204020203" pitchFamily="34" charset="0"/>
              </a:rPr>
              <a:t>ações a serem executadas </a:t>
            </a:r>
            <a:r>
              <a:rPr lang="pt-BR" sz="1800" dirty="0">
                <a:solidFill>
                  <a:schemeClr val="bg2">
                    <a:lumMod val="10000"/>
                  </a:schemeClr>
                </a:solidFill>
              </a:rPr>
              <a:t>para cada nível de emergência</a:t>
            </a:r>
          </a:p>
          <a:p>
            <a:pPr algn="just" fontAlgn="base">
              <a:lnSpc>
                <a:spcPct val="100000"/>
              </a:lnSpc>
            </a:pPr>
            <a:r>
              <a:rPr lang="pt-BR" sz="1800" dirty="0">
                <a:solidFill>
                  <a:schemeClr val="bg2">
                    <a:lumMod val="10000"/>
                  </a:schemeClr>
                </a:solidFill>
              </a:rPr>
              <a:t>Os</a:t>
            </a:r>
            <a:r>
              <a:rPr lang="pt-BR" sz="1800" dirty="0">
                <a:solidFill>
                  <a:schemeClr val="accent4">
                    <a:lumMod val="75000"/>
                  </a:schemeClr>
                </a:solidFill>
              </a:rPr>
              <a:t> </a:t>
            </a:r>
            <a:r>
              <a:rPr lang="pt-BR" sz="1800" dirty="0">
                <a:latin typeface="Segoe UI Semibold" panose="020B0702040204020203" pitchFamily="34" charset="0"/>
                <a:cs typeface="Segoe UI Semibold" panose="020B0702040204020203" pitchFamily="34" charset="0"/>
              </a:rPr>
              <a:t>responsáveis a serem notificados</a:t>
            </a:r>
          </a:p>
          <a:p>
            <a:pPr algn="just" fontAlgn="base">
              <a:lnSpc>
                <a:spcPct val="100000"/>
              </a:lnSpc>
              <a:buClr>
                <a:schemeClr val="bg2">
                  <a:lumMod val="10000"/>
                </a:schemeClr>
              </a:buClr>
            </a:pPr>
            <a:r>
              <a:rPr lang="pt-BR" sz="1800" dirty="0">
                <a:latin typeface="Segoe UI Semibold" panose="020B0702040204020203" pitchFamily="34" charset="0"/>
                <a:cs typeface="Segoe UI Semibold" panose="020B0702040204020203" pitchFamily="34" charset="0"/>
              </a:rPr>
              <a:t>Lista com o nome e número de telefone dos agentes que devem ser contactados </a:t>
            </a:r>
            <a:r>
              <a:rPr lang="pt-BR" sz="1800" dirty="0">
                <a:solidFill>
                  <a:schemeClr val="bg2">
                    <a:lumMod val="10000"/>
                  </a:schemeClr>
                </a:solidFill>
              </a:rPr>
              <a:t>em casos de emergência</a:t>
            </a:r>
          </a:p>
        </p:txBody>
      </p:sp>
      <p:sp>
        <p:nvSpPr>
          <p:cNvPr id="28" name="Espaço Reservado para Conteúdo 2">
            <a:extLst>
              <a:ext uri="{FF2B5EF4-FFF2-40B4-BE49-F238E27FC236}">
                <a16:creationId xmlns:a16="http://schemas.microsoft.com/office/drawing/2014/main" id="{C7EAB0E0-9784-47C6-96CC-7A8827D38B08}"/>
              </a:ext>
            </a:extLst>
          </p:cNvPr>
          <p:cNvSpPr txBox="1">
            <a:spLocks/>
          </p:cNvSpPr>
          <p:nvPr/>
        </p:nvSpPr>
        <p:spPr>
          <a:xfrm>
            <a:off x="350525" y="8838629"/>
            <a:ext cx="6141375" cy="10436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lnSpc>
                <a:spcPct val="100000"/>
              </a:lnSpc>
              <a:buNone/>
            </a:pPr>
            <a:r>
              <a:rPr lang="pt-BR" sz="1800" dirty="0">
                <a:solidFill>
                  <a:schemeClr val="bg2">
                    <a:lumMod val="10000"/>
                  </a:schemeClr>
                </a:solidFill>
              </a:rPr>
              <a:t>Este documento é tão importante para ser utilizado em situação de emergência, que deve ser impresso com a </a:t>
            </a:r>
            <a:r>
              <a:rPr lang="pt-BR" sz="1800" b="1" dirty="0">
                <a:latin typeface="Segoe UI" panose="020B0502040204020203" pitchFamily="34" charset="0"/>
                <a:cs typeface="Segoe UI" panose="020B0502040204020203" pitchFamily="34" charset="0"/>
              </a:rPr>
              <a:t>capa vermelha</a:t>
            </a:r>
            <a:r>
              <a:rPr lang="pt-BR" sz="1800" dirty="0"/>
              <a:t>, </a:t>
            </a:r>
            <a:r>
              <a:rPr lang="pt-BR" sz="1800" dirty="0">
                <a:solidFill>
                  <a:schemeClr val="bg2">
                    <a:lumMod val="10000"/>
                  </a:schemeClr>
                </a:solidFill>
              </a:rPr>
              <a:t>para ser facilmente consultado caso necessário!</a:t>
            </a:r>
          </a:p>
        </p:txBody>
      </p:sp>
      <p:pic>
        <p:nvPicPr>
          <p:cNvPr id="1026" name="Picture 2">
            <a:extLst>
              <a:ext uri="{FF2B5EF4-FFF2-40B4-BE49-F238E27FC236}">
                <a16:creationId xmlns:a16="http://schemas.microsoft.com/office/drawing/2014/main" id="{10FBA959-3453-48A8-B41E-56DF6246FA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2414" y="6162590"/>
            <a:ext cx="2373172" cy="2364696"/>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Agrupar 22">
            <a:extLst>
              <a:ext uri="{FF2B5EF4-FFF2-40B4-BE49-F238E27FC236}">
                <a16:creationId xmlns:a16="http://schemas.microsoft.com/office/drawing/2014/main" id="{5CDB5068-9C5E-4837-ADD0-3B54E698CA8D}"/>
              </a:ext>
            </a:extLst>
          </p:cNvPr>
          <p:cNvGrpSpPr/>
          <p:nvPr/>
        </p:nvGrpSpPr>
        <p:grpSpPr>
          <a:xfrm>
            <a:off x="3196567" y="11323064"/>
            <a:ext cx="647745" cy="647745"/>
            <a:chOff x="3105127" y="11323064"/>
            <a:chExt cx="647745" cy="647745"/>
          </a:xfrm>
        </p:grpSpPr>
        <p:sp>
          <p:nvSpPr>
            <p:cNvPr id="24" name="Oval 6">
              <a:hlinkClick r:id="rId5" action="ppaction://hlinksldjump"/>
              <a:extLst>
                <a:ext uri="{FF2B5EF4-FFF2-40B4-BE49-F238E27FC236}">
                  <a16:creationId xmlns:a16="http://schemas.microsoft.com/office/drawing/2014/main" id="{2C81CE20-FB2C-4FAB-9274-EFB5348CEE4B}"/>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5" name="Agrupar 24">
              <a:extLst>
                <a:ext uri="{FF2B5EF4-FFF2-40B4-BE49-F238E27FC236}">
                  <a16:creationId xmlns:a16="http://schemas.microsoft.com/office/drawing/2014/main" id="{4E805A21-0BDE-47E7-9D13-CFAAE5D7B7C0}"/>
                </a:ext>
              </a:extLst>
            </p:cNvPr>
            <p:cNvGrpSpPr/>
            <p:nvPr/>
          </p:nvGrpSpPr>
          <p:grpSpPr>
            <a:xfrm>
              <a:off x="3267363" y="11527957"/>
              <a:ext cx="323273" cy="238049"/>
              <a:chOff x="-1866900" y="8425296"/>
              <a:chExt cx="762000" cy="561109"/>
            </a:xfrm>
          </p:grpSpPr>
          <p:sp>
            <p:nvSpPr>
              <p:cNvPr id="26" name="Retângulo Arredondado 8">
                <a:extLst>
                  <a:ext uri="{FF2B5EF4-FFF2-40B4-BE49-F238E27FC236}">
                    <a16:creationId xmlns:a16="http://schemas.microsoft.com/office/drawing/2014/main" id="{B782A697-5040-4728-8C65-94C3E167A085}"/>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Arredondado 9">
                <a:extLst>
                  <a:ext uri="{FF2B5EF4-FFF2-40B4-BE49-F238E27FC236}">
                    <a16:creationId xmlns:a16="http://schemas.microsoft.com/office/drawing/2014/main" id="{9CE53C73-C2C8-4C6A-B816-09537DA9CB47}"/>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Arredondado 10">
                <a:extLst>
                  <a:ext uri="{FF2B5EF4-FFF2-40B4-BE49-F238E27FC236}">
                    <a16:creationId xmlns:a16="http://schemas.microsoft.com/office/drawing/2014/main" id="{94D74730-FC4B-460C-B29A-D6E6978D21EC}"/>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2619357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9E3C52C8-EBA7-4CD2-B5EC-9B34B1B29114}"/>
              </a:ext>
            </a:extLst>
          </p:cNvPr>
          <p:cNvSpPr txBox="1"/>
          <p:nvPr/>
        </p:nvSpPr>
        <p:spPr>
          <a:xfrm>
            <a:off x="394119" y="522977"/>
            <a:ext cx="6069756" cy="3970318"/>
          </a:xfrm>
          <a:prstGeom prst="rect">
            <a:avLst/>
          </a:prstGeom>
          <a:noFill/>
        </p:spPr>
        <p:txBody>
          <a:bodyPr wrap="square">
            <a:spAutoFit/>
          </a:bodyPr>
          <a:lstStyle/>
          <a:p>
            <a:pPr marL="0" indent="0" algn="just" fontAlgn="base">
              <a:buNone/>
            </a:pPr>
            <a:r>
              <a:rPr lang="pt-BR" sz="1800" dirty="0">
                <a:solidFill>
                  <a:schemeClr val="bg2">
                    <a:lumMod val="10000"/>
                  </a:schemeClr>
                </a:solidFill>
              </a:rPr>
              <a:t>O PAEBM é um </a:t>
            </a:r>
            <a:r>
              <a:rPr lang="pt-BR" sz="1800" b="1" dirty="0">
                <a:latin typeface="Segoe UI" panose="020B0502040204020203" pitchFamily="34" charset="0"/>
                <a:cs typeface="Segoe UI" panose="020B0502040204020203" pitchFamily="34" charset="0"/>
              </a:rPr>
              <a:t>importante avanço da legislação</a:t>
            </a:r>
            <a:r>
              <a:rPr lang="pt-BR" sz="1800" b="1" dirty="0">
                <a:solidFill>
                  <a:schemeClr val="bg2">
                    <a:lumMod val="10000"/>
                  </a:schemeClr>
                </a:solidFill>
                <a:latin typeface="Segoe UI" panose="020B0502040204020203" pitchFamily="34" charset="0"/>
                <a:cs typeface="Segoe UI" panose="020B0502040204020203" pitchFamily="34" charset="0"/>
              </a:rPr>
              <a:t> </a:t>
            </a:r>
            <a:r>
              <a:rPr lang="pt-BR" sz="1800" dirty="0">
                <a:solidFill>
                  <a:schemeClr val="bg2">
                    <a:lumMod val="10000"/>
                  </a:schemeClr>
                </a:solidFill>
              </a:rPr>
              <a:t>que regula as barragens no Brasil, é regulamentado pela  Resolução ANM </a:t>
            </a:r>
            <a:r>
              <a:rPr lang="pt-BR" dirty="0">
                <a:solidFill>
                  <a:schemeClr val="bg2">
                    <a:lumMod val="10000"/>
                  </a:schemeClr>
                </a:solidFill>
              </a:rPr>
              <a:t>n° 95/2022</a:t>
            </a:r>
            <a:r>
              <a:rPr lang="pt-BR" sz="1800" dirty="0">
                <a:solidFill>
                  <a:schemeClr val="bg2">
                    <a:lumMod val="10000"/>
                  </a:schemeClr>
                </a:solidFill>
              </a:rPr>
              <a:t>. Mas, para que seja eficaz, não basta estabelecer os cenários de risco e determinar os procedimentos a serem adotados</a:t>
            </a:r>
            <a:r>
              <a:rPr lang="pt-BR" sz="1800" dirty="0">
                <a:solidFill>
                  <a:schemeClr val="accent4">
                    <a:lumMod val="75000"/>
                  </a:schemeClr>
                </a:solidFill>
              </a:rPr>
              <a:t>, </a:t>
            </a:r>
            <a:r>
              <a:rPr lang="pt-BR" sz="1800" b="1" dirty="0">
                <a:latin typeface="Segoe UI" panose="020B0502040204020203" pitchFamily="34" charset="0"/>
                <a:cs typeface="Segoe UI" panose="020B0502040204020203" pitchFamily="34" charset="0"/>
              </a:rPr>
              <a:t>é preciso compartilhar esse conhecimento para que todos trabalhem seguros e saibam o que fazer em caso de emergência.</a:t>
            </a:r>
          </a:p>
          <a:p>
            <a:pPr marL="0" indent="0" algn="just" fontAlgn="base">
              <a:buNone/>
            </a:pPr>
            <a:endParaRPr lang="pt-BR" b="1" dirty="0">
              <a:latin typeface="Segoe UI" panose="020B0502040204020203" pitchFamily="34" charset="0"/>
              <a:cs typeface="Segoe UI" panose="020B0502040204020203" pitchFamily="34" charset="0"/>
            </a:endParaRPr>
          </a:p>
          <a:p>
            <a:pPr algn="just" fontAlgn="base"/>
            <a:r>
              <a:rPr lang="pt-BR" dirty="0">
                <a:solidFill>
                  <a:schemeClr val="bg2">
                    <a:lumMod val="10000"/>
                  </a:schemeClr>
                </a:solidFill>
              </a:rPr>
              <a:t>No PAEBM estão presentes fichas orientativas para cada situação de emergência com as devidas ações a serem realizadas para garantir a segurança da estrutura e de todos, e ainda se tem designado o seu Coordenador Geral e Suplente, sendo eles os responsáveis por garantir que os procedimentos sejam adotados de maneira eficiente.</a:t>
            </a:r>
          </a:p>
        </p:txBody>
      </p:sp>
      <p:pic>
        <p:nvPicPr>
          <p:cNvPr id="5" name="Gráfico 4" descr="Um livro aberto">
            <a:extLst>
              <a:ext uri="{FF2B5EF4-FFF2-40B4-BE49-F238E27FC236}">
                <a16:creationId xmlns:a16="http://schemas.microsoft.com/office/drawing/2014/main" id="{74FE4454-7B66-4EA3-8A41-F633E962AD3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82" t="20493" r="6954" b="21129"/>
          <a:stretch/>
        </p:blipFill>
        <p:spPr>
          <a:xfrm>
            <a:off x="803704" y="5662887"/>
            <a:ext cx="5250591" cy="3549172"/>
          </a:xfrm>
          <a:prstGeom prst="rect">
            <a:avLst/>
          </a:prstGeom>
        </p:spPr>
      </p:pic>
      <p:grpSp>
        <p:nvGrpSpPr>
          <p:cNvPr id="6" name="Agrupar 5">
            <a:extLst>
              <a:ext uri="{FF2B5EF4-FFF2-40B4-BE49-F238E27FC236}">
                <a16:creationId xmlns:a16="http://schemas.microsoft.com/office/drawing/2014/main" id="{054F1347-C9F7-4EFD-9962-5C3CF4254B7A}"/>
              </a:ext>
            </a:extLst>
          </p:cNvPr>
          <p:cNvGrpSpPr/>
          <p:nvPr/>
        </p:nvGrpSpPr>
        <p:grpSpPr>
          <a:xfrm>
            <a:off x="3196567" y="11323064"/>
            <a:ext cx="647745" cy="647745"/>
            <a:chOff x="3105127" y="11323064"/>
            <a:chExt cx="647745" cy="647745"/>
          </a:xfrm>
        </p:grpSpPr>
        <p:sp>
          <p:nvSpPr>
            <p:cNvPr id="7" name="Oval 6">
              <a:hlinkClick r:id="rId4" action="ppaction://hlinksldjump"/>
              <a:extLst>
                <a:ext uri="{FF2B5EF4-FFF2-40B4-BE49-F238E27FC236}">
                  <a16:creationId xmlns:a16="http://schemas.microsoft.com/office/drawing/2014/main" id="{9C266FA4-1321-48B0-95EB-FC26842E32DE}"/>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8" name="Agrupar 7">
              <a:extLst>
                <a:ext uri="{FF2B5EF4-FFF2-40B4-BE49-F238E27FC236}">
                  <a16:creationId xmlns:a16="http://schemas.microsoft.com/office/drawing/2014/main" id="{540CCD40-4EB8-49B7-B6D4-8BC6B87D6E2A}"/>
                </a:ext>
              </a:extLst>
            </p:cNvPr>
            <p:cNvGrpSpPr/>
            <p:nvPr/>
          </p:nvGrpSpPr>
          <p:grpSpPr>
            <a:xfrm>
              <a:off x="3267363" y="11527957"/>
              <a:ext cx="323273" cy="238049"/>
              <a:chOff x="-1866900" y="8425296"/>
              <a:chExt cx="762000" cy="561109"/>
            </a:xfrm>
          </p:grpSpPr>
          <p:sp>
            <p:nvSpPr>
              <p:cNvPr id="9" name="Retângulo Arredondado 8">
                <a:extLst>
                  <a:ext uri="{FF2B5EF4-FFF2-40B4-BE49-F238E27FC236}">
                    <a16:creationId xmlns:a16="http://schemas.microsoft.com/office/drawing/2014/main" id="{F51B0232-E414-4506-A68F-B268332A406A}"/>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Arredondado 9">
                <a:extLst>
                  <a:ext uri="{FF2B5EF4-FFF2-40B4-BE49-F238E27FC236}">
                    <a16:creationId xmlns:a16="http://schemas.microsoft.com/office/drawing/2014/main" id="{F08B948C-6E36-4855-A90A-D061F7A20B12}"/>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Arredondado 10">
                <a:extLst>
                  <a:ext uri="{FF2B5EF4-FFF2-40B4-BE49-F238E27FC236}">
                    <a16:creationId xmlns:a16="http://schemas.microsoft.com/office/drawing/2014/main" id="{EE3D9FC4-1321-4F8A-A023-440219B8F0A1}"/>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4278323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F5571F9-76DC-184A-A70C-042D9C9CA7EA}"/>
              </a:ext>
            </a:extLst>
          </p:cNvPr>
          <p:cNvPicPr>
            <a:picLocks noChangeAspect="1"/>
          </p:cNvPicPr>
          <p:nvPr/>
        </p:nvPicPr>
        <p:blipFill>
          <a:blip r:embed="rId3"/>
          <a:stretch>
            <a:fillRect/>
          </a:stretch>
        </p:blipFill>
        <p:spPr>
          <a:xfrm>
            <a:off x="5640170" y="110079"/>
            <a:ext cx="927466" cy="135637"/>
          </a:xfrm>
          <a:prstGeom prst="rect">
            <a:avLst/>
          </a:prstGeom>
        </p:spPr>
      </p:pic>
      <p:sp>
        <p:nvSpPr>
          <p:cNvPr id="16" name="Espaço Reservado para Conteúdo 2">
            <a:extLst>
              <a:ext uri="{FF2B5EF4-FFF2-40B4-BE49-F238E27FC236}">
                <a16:creationId xmlns:a16="http://schemas.microsoft.com/office/drawing/2014/main" id="{19F4D164-A110-479B-B854-361F40AEE227}"/>
              </a:ext>
            </a:extLst>
          </p:cNvPr>
          <p:cNvSpPr txBox="1">
            <a:spLocks/>
          </p:cNvSpPr>
          <p:nvPr/>
        </p:nvSpPr>
        <p:spPr>
          <a:xfrm>
            <a:off x="358312" y="596800"/>
            <a:ext cx="6141375" cy="64373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fontAlgn="base">
              <a:buNone/>
            </a:pPr>
            <a:r>
              <a:rPr lang="pt-BR" sz="1800" b="1" dirty="0">
                <a:latin typeface="Segoe UI "/>
              </a:rPr>
              <a:t>Parte da equipe do PAEBM da </a:t>
            </a:r>
            <a:r>
              <a:rPr lang="pt-BR" sz="1800" b="1" dirty="0" err="1">
                <a:latin typeface="Segoe UI "/>
              </a:rPr>
              <a:t>Itaminas</a:t>
            </a:r>
            <a:r>
              <a:rPr lang="pt-BR" sz="1800" b="1" dirty="0">
                <a:latin typeface="Segoe UI "/>
              </a:rPr>
              <a:t> com atuação nas Barragens B1 e B4:</a:t>
            </a:r>
            <a:endParaRPr lang="pt-BR" sz="1800" b="1" dirty="0">
              <a:highlight>
                <a:srgbClr val="FFFF00"/>
              </a:highlight>
              <a:latin typeface="Segoe UI "/>
            </a:endParaRPr>
          </a:p>
        </p:txBody>
      </p:sp>
      <p:grpSp>
        <p:nvGrpSpPr>
          <p:cNvPr id="12" name="Agrupar 11">
            <a:extLst>
              <a:ext uri="{FF2B5EF4-FFF2-40B4-BE49-F238E27FC236}">
                <a16:creationId xmlns:a16="http://schemas.microsoft.com/office/drawing/2014/main" id="{2AEAD870-C690-45B2-9965-475F37D855FC}"/>
              </a:ext>
            </a:extLst>
          </p:cNvPr>
          <p:cNvGrpSpPr/>
          <p:nvPr/>
        </p:nvGrpSpPr>
        <p:grpSpPr>
          <a:xfrm>
            <a:off x="3196567" y="11323064"/>
            <a:ext cx="647745" cy="647745"/>
            <a:chOff x="3105127" y="11323064"/>
            <a:chExt cx="647745" cy="647745"/>
          </a:xfrm>
        </p:grpSpPr>
        <p:sp>
          <p:nvSpPr>
            <p:cNvPr id="13" name="Oval 6">
              <a:hlinkClick r:id="rId4" action="ppaction://hlinksldjump"/>
              <a:extLst>
                <a:ext uri="{FF2B5EF4-FFF2-40B4-BE49-F238E27FC236}">
                  <a16:creationId xmlns:a16="http://schemas.microsoft.com/office/drawing/2014/main" id="{7D550BF2-24E4-491C-84CB-0F1E8834C723}"/>
                </a:ext>
              </a:extLst>
            </p:cNvPr>
            <p:cNvSpPr/>
            <p:nvPr/>
          </p:nvSpPr>
          <p:spPr>
            <a:xfrm>
              <a:off x="3105127" y="11323064"/>
              <a:ext cx="647745" cy="6477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4" name="Agrupar 13">
              <a:extLst>
                <a:ext uri="{FF2B5EF4-FFF2-40B4-BE49-F238E27FC236}">
                  <a16:creationId xmlns:a16="http://schemas.microsoft.com/office/drawing/2014/main" id="{2A9EFD06-8222-4741-87B9-B4327962C21F}"/>
                </a:ext>
              </a:extLst>
            </p:cNvPr>
            <p:cNvGrpSpPr/>
            <p:nvPr/>
          </p:nvGrpSpPr>
          <p:grpSpPr>
            <a:xfrm>
              <a:off x="3267363" y="11527957"/>
              <a:ext cx="323273" cy="238049"/>
              <a:chOff x="-1866900" y="8425296"/>
              <a:chExt cx="762000" cy="561109"/>
            </a:xfrm>
          </p:grpSpPr>
          <p:sp>
            <p:nvSpPr>
              <p:cNvPr id="15" name="Retângulo Arredondado 8">
                <a:extLst>
                  <a:ext uri="{FF2B5EF4-FFF2-40B4-BE49-F238E27FC236}">
                    <a16:creationId xmlns:a16="http://schemas.microsoft.com/office/drawing/2014/main" id="{3E920ECE-B284-4BED-87E7-58AA2009E576}"/>
                  </a:ext>
                </a:extLst>
              </p:cNvPr>
              <p:cNvSpPr/>
              <p:nvPr/>
            </p:nvSpPr>
            <p:spPr>
              <a:xfrm>
                <a:off x="-1866900" y="84252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Arredondado 9">
                <a:extLst>
                  <a:ext uri="{FF2B5EF4-FFF2-40B4-BE49-F238E27FC236}">
                    <a16:creationId xmlns:a16="http://schemas.microsoft.com/office/drawing/2014/main" id="{9587EAE2-D210-4958-A51D-543FE6511EF5}"/>
                  </a:ext>
                </a:extLst>
              </p:cNvPr>
              <p:cNvSpPr/>
              <p:nvPr/>
            </p:nvSpPr>
            <p:spPr>
              <a:xfrm>
                <a:off x="-1866900" y="86538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Arredondado 10">
                <a:extLst>
                  <a:ext uri="{FF2B5EF4-FFF2-40B4-BE49-F238E27FC236}">
                    <a16:creationId xmlns:a16="http://schemas.microsoft.com/office/drawing/2014/main" id="{D39B8DAE-3F13-4699-AA78-5527F7F9C11A}"/>
                  </a:ext>
                </a:extLst>
              </p:cNvPr>
              <p:cNvSpPr/>
              <p:nvPr/>
            </p:nvSpPr>
            <p:spPr>
              <a:xfrm>
                <a:off x="-1866900" y="8882496"/>
                <a:ext cx="762000" cy="103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graphicFrame>
        <p:nvGraphicFramePr>
          <p:cNvPr id="2" name="Tabela 1">
            <a:extLst>
              <a:ext uri="{FF2B5EF4-FFF2-40B4-BE49-F238E27FC236}">
                <a16:creationId xmlns:a16="http://schemas.microsoft.com/office/drawing/2014/main" id="{1A9D86B5-11B2-7305-9EAC-7DA85BD44AAB}"/>
              </a:ext>
            </a:extLst>
          </p:cNvPr>
          <p:cNvGraphicFramePr>
            <a:graphicFrameLocks noGrp="1"/>
          </p:cNvGraphicFramePr>
          <p:nvPr>
            <p:extLst>
              <p:ext uri="{D42A27DB-BD31-4B8C-83A1-F6EECF244321}">
                <p14:modId xmlns:p14="http://schemas.microsoft.com/office/powerpoint/2010/main" val="4147289723"/>
              </p:ext>
            </p:extLst>
          </p:nvPr>
        </p:nvGraphicFramePr>
        <p:xfrm>
          <a:off x="730834" y="1248130"/>
          <a:ext cx="5579210" cy="10028451"/>
        </p:xfrm>
        <a:graphic>
          <a:graphicData uri="http://schemas.openxmlformats.org/drawingml/2006/table">
            <a:tbl>
              <a:tblPr firstRow="1" bandRow="1">
                <a:tableStyleId>{8EC20E35-A176-4012-BC5E-935CFFF8708E}</a:tableStyleId>
              </a:tblPr>
              <a:tblGrid>
                <a:gridCol w="2507456">
                  <a:extLst>
                    <a:ext uri="{9D8B030D-6E8A-4147-A177-3AD203B41FA5}">
                      <a16:colId xmlns:a16="http://schemas.microsoft.com/office/drawing/2014/main" val="1367107579"/>
                    </a:ext>
                  </a:extLst>
                </a:gridCol>
                <a:gridCol w="1452628">
                  <a:extLst>
                    <a:ext uri="{9D8B030D-6E8A-4147-A177-3AD203B41FA5}">
                      <a16:colId xmlns:a16="http://schemas.microsoft.com/office/drawing/2014/main" val="565325871"/>
                    </a:ext>
                  </a:extLst>
                </a:gridCol>
                <a:gridCol w="1619126">
                  <a:extLst>
                    <a:ext uri="{9D8B030D-6E8A-4147-A177-3AD203B41FA5}">
                      <a16:colId xmlns:a16="http://schemas.microsoft.com/office/drawing/2014/main" val="1146227857"/>
                    </a:ext>
                  </a:extLst>
                </a:gridCol>
              </a:tblGrid>
              <a:tr h="295906">
                <a:tc gridSpan="3">
                  <a:txBody>
                    <a:bodyPr/>
                    <a:lstStyle/>
                    <a:p>
                      <a:pPr algn="ctr" fontAlgn="base"/>
                      <a:r>
                        <a:rPr lang="pt-BR" sz="1400" b="1" dirty="0">
                          <a:solidFill>
                            <a:srgbClr val="FFFFFF"/>
                          </a:solidFill>
                          <a:effectLst/>
                        </a:rPr>
                        <a:t>LISTA DE CONTATOS – PAEBM​</a:t>
                      </a:r>
                      <a:endParaRPr lang="pt-BR" sz="1050" b="1" dirty="0">
                        <a:solidFill>
                          <a:srgbClr val="FFFFFF"/>
                        </a:solidFill>
                        <a:effectLst/>
                        <a:latin typeface="Segoe UI Semibold" panose="020B0702040204020203" pitchFamily="34" charset="0"/>
                        <a:cs typeface="Segoe UI Semibold" panose="020B0702040204020203"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hMerge="1">
                  <a:txBody>
                    <a:bodyPr/>
                    <a:lstStyle/>
                    <a:p>
                      <a:endParaRPr lang="pt-BR"/>
                    </a:p>
                  </a:txBody>
                  <a:tcPr>
                    <a:lnL w="19050" cap="flat" cmpd="sng" algn="ctr">
                      <a:solidFill>
                        <a:schemeClr val="tx1"/>
                      </a:solidFill>
                      <a:prstDash val="solid"/>
                      <a:round/>
                      <a:headEnd type="none" w="med" len="med"/>
                      <a:tailEnd type="none" w="med" len="med"/>
                    </a:lnL>
                  </a:tcPr>
                </a:tc>
                <a:tc hMerge="1">
                  <a:txBody>
                    <a:bodyPr/>
                    <a:lstStyle/>
                    <a:p>
                      <a:endParaRPr lang="pt-BR"/>
                    </a:p>
                  </a:txBody>
                  <a:tcPr/>
                </a:tc>
                <a:extLst>
                  <a:ext uri="{0D108BD9-81ED-4DB2-BD59-A6C34878D82A}">
                    <a16:rowId xmlns:a16="http://schemas.microsoft.com/office/drawing/2014/main" val="543236352"/>
                  </a:ext>
                </a:extLst>
              </a:tr>
              <a:tr h="394805">
                <a:tc>
                  <a:txBody>
                    <a:bodyPr/>
                    <a:lstStyle/>
                    <a:p>
                      <a:pPr algn="ctr" fontAlgn="base"/>
                      <a:r>
                        <a:rPr lang="pt-BR" sz="1400">
                          <a:solidFill>
                            <a:schemeClr val="bg1">
                              <a:lumMod val="10000"/>
                            </a:schemeClr>
                          </a:solidFill>
                          <a:effectLst/>
                          <a:latin typeface="Segoe UI Semibold" panose="020B0702040204020203" pitchFamily="34" charset="0"/>
                          <a:cs typeface="Segoe UI Semibold" panose="020B0702040204020203" pitchFamily="34" charset="0"/>
                        </a:rPr>
                        <a:t>Função no PAEBM</a:t>
                      </a:r>
                    </a:p>
                  </a:txBody>
                  <a:tcPr anchor="ctr">
                    <a:lnL w="19050" cap="flat" cmpd="sng" algn="ctr">
                      <a:solidFill>
                        <a:schemeClr val="tx1"/>
                      </a:solidFill>
                      <a:prstDash val="solid"/>
                      <a:round/>
                      <a:headEnd type="none" w="med" len="med"/>
                      <a:tailEnd type="none" w="med" len="med"/>
                    </a:lnL>
                  </a:tcPr>
                </a:tc>
                <a:tc>
                  <a:txBody>
                    <a:bodyPr/>
                    <a:lstStyle/>
                    <a:p>
                      <a:pPr algn="ctr" fontAlgn="base"/>
                      <a:r>
                        <a:rPr lang="pt-BR" sz="1400" dirty="0">
                          <a:solidFill>
                            <a:schemeClr val="bg1">
                              <a:lumMod val="10000"/>
                            </a:schemeClr>
                          </a:solidFill>
                          <a:effectLst/>
                          <a:latin typeface="Segoe UI Semibold" panose="020B0702040204020203" pitchFamily="34" charset="0"/>
                          <a:cs typeface="Segoe UI Semibold" panose="020B0702040204020203" pitchFamily="34" charset="0"/>
                        </a:rPr>
                        <a:t> Nome​</a:t>
                      </a:r>
                      <a:endParaRPr lang="pt-BR" sz="1100" dirty="0">
                        <a:solidFill>
                          <a:schemeClr val="bg1">
                            <a:lumMod val="10000"/>
                          </a:schemeClr>
                        </a:solidFill>
                        <a:effectLst/>
                        <a:latin typeface="Segoe UI Semibold" panose="020B0702040204020203" pitchFamily="34" charset="0"/>
                        <a:cs typeface="Segoe UI Semibold" panose="020B0702040204020203" pitchFamily="34" charset="0"/>
                      </a:endParaRPr>
                    </a:p>
                  </a:txBody>
                  <a:tcPr anchor="ctr"/>
                </a:tc>
                <a:tc>
                  <a:txBody>
                    <a:bodyPr/>
                    <a:lstStyle/>
                    <a:p>
                      <a:pPr algn="ctr" fontAlgn="base"/>
                      <a:r>
                        <a:rPr lang="pt-BR" sz="1400" dirty="0">
                          <a:solidFill>
                            <a:schemeClr val="bg1">
                              <a:lumMod val="10000"/>
                            </a:schemeClr>
                          </a:solidFill>
                          <a:effectLst/>
                          <a:latin typeface="Segoe UI Semibold" panose="020B0702040204020203" pitchFamily="34" charset="0"/>
                          <a:cs typeface="Segoe UI Semibold" panose="020B0702040204020203" pitchFamily="34" charset="0"/>
                        </a:rPr>
                        <a:t>Telefone</a:t>
                      </a:r>
                    </a:p>
                  </a:txBody>
                  <a:tcPr anchor="ctr"/>
                </a:tc>
                <a:extLst>
                  <a:ext uri="{0D108BD9-81ED-4DB2-BD59-A6C34878D82A}">
                    <a16:rowId xmlns:a16="http://schemas.microsoft.com/office/drawing/2014/main" val="1061566823"/>
                  </a:ext>
                </a:extLst>
              </a:tr>
              <a:tr h="443858">
                <a:tc>
                  <a:txBody>
                    <a:bodyPr/>
                    <a:lstStyle/>
                    <a:p>
                      <a:pPr algn="ctr" fontAlgn="base"/>
                      <a:r>
                        <a:rPr lang="pt-BR" sz="1200" b="0">
                          <a:solidFill>
                            <a:schemeClr val="bg1">
                              <a:lumMod val="10000"/>
                            </a:schemeClr>
                          </a:solidFill>
                          <a:effectLst/>
                        </a:rPr>
                        <a:t>Coordenador do PAEBM – Titular</a:t>
                      </a:r>
                    </a:p>
                  </a:txBody>
                  <a:tcPr anchor="ctr">
                    <a:lnL w="19050" cap="flat" cmpd="sng" algn="ctr">
                      <a:solidFill>
                        <a:schemeClr val="tx1"/>
                      </a:solidFill>
                      <a:prstDash val="solid"/>
                      <a:round/>
                      <a:headEnd type="none" w="med" len="med"/>
                      <a:tailEnd type="none" w="med" len="med"/>
                    </a:lnL>
                  </a:tcPr>
                </a:tc>
                <a:tc>
                  <a:txBody>
                    <a:bodyPr/>
                    <a:lstStyle/>
                    <a:p>
                      <a:pPr algn="ctr" fontAlgn="base"/>
                      <a:r>
                        <a:rPr lang="pt-BR" sz="1200">
                          <a:solidFill>
                            <a:schemeClr val="bg1">
                              <a:lumMod val="10000"/>
                            </a:schemeClr>
                          </a:solidFill>
                        </a:rPr>
                        <a:t>Ricardo Luís Alves Almeida</a:t>
                      </a:r>
                      <a:endParaRPr lang="pt-BR" sz="1200">
                        <a:solidFill>
                          <a:schemeClr val="bg1">
                            <a:lumMod val="10000"/>
                          </a:schemeClr>
                        </a:solidFill>
                        <a:effectLst/>
                      </a:endParaRPr>
                    </a:p>
                  </a:txBody>
                  <a:tcPr anchor="ct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noProof="0">
                          <a:solidFill>
                            <a:schemeClr val="bg1">
                              <a:lumMod val="10000"/>
                            </a:schemeClr>
                          </a:solidFill>
                          <a:effectLst/>
                        </a:rPr>
                        <a:t>Celular 24 Horas</a:t>
                      </a:r>
                    </a:p>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a:solidFill>
                            <a:schemeClr val="bg1">
                              <a:lumMod val="10000"/>
                            </a:schemeClr>
                          </a:solidFill>
                        </a:rPr>
                        <a:t>9 9539-2689</a:t>
                      </a:r>
                      <a:endParaRPr lang="pt-BR" sz="1200" noProof="0">
                        <a:solidFill>
                          <a:schemeClr val="bg1">
                            <a:lumMod val="10000"/>
                          </a:schemeClr>
                        </a:solidFill>
                        <a:effectLst/>
                      </a:endParaRPr>
                    </a:p>
                  </a:txBody>
                  <a:tcPr anchor="ctr"/>
                </a:tc>
                <a:extLst>
                  <a:ext uri="{0D108BD9-81ED-4DB2-BD59-A6C34878D82A}">
                    <a16:rowId xmlns:a16="http://schemas.microsoft.com/office/drawing/2014/main" val="2673873582"/>
                  </a:ext>
                </a:extLst>
              </a:tr>
              <a:tr h="798945">
                <a:tc>
                  <a:txBody>
                    <a:bodyPr/>
                    <a:lstStyle/>
                    <a:p>
                      <a:pPr algn="ctr" fontAlgn="base"/>
                      <a:r>
                        <a:rPr lang="pt-BR" sz="1200" b="0">
                          <a:solidFill>
                            <a:schemeClr val="bg1">
                              <a:lumMod val="10000"/>
                            </a:schemeClr>
                          </a:solidFill>
                          <a:effectLst/>
                        </a:rPr>
                        <a:t>Coordenador do PAEBM – Suplente</a:t>
                      </a:r>
                    </a:p>
                  </a:txBody>
                  <a:tcPr anchor="ctr">
                    <a:lnL w="19050" cap="flat" cmpd="sng" algn="ctr">
                      <a:solidFill>
                        <a:schemeClr val="tx1"/>
                      </a:solidFill>
                      <a:prstDash val="solid"/>
                      <a:round/>
                      <a:headEnd type="none" w="med" len="med"/>
                      <a:tailEnd type="none" w="med" len="med"/>
                    </a:lnL>
                  </a:tcPr>
                </a:tc>
                <a:tc>
                  <a:txBody>
                    <a:bodyPr/>
                    <a:lstStyle/>
                    <a:p>
                      <a:pPr algn="ctr" fontAlgn="base"/>
                      <a:r>
                        <a:rPr lang="pt-BR" sz="1200" dirty="0">
                          <a:solidFill>
                            <a:schemeClr val="bg1">
                              <a:lumMod val="10000"/>
                            </a:schemeClr>
                          </a:solidFill>
                        </a:rPr>
                        <a:t>Fernando César Alves Almeida</a:t>
                      </a:r>
                      <a:endParaRPr lang="pt-BR" sz="1200" dirty="0">
                        <a:solidFill>
                          <a:schemeClr val="bg1">
                            <a:lumMod val="10000"/>
                          </a:schemeClr>
                        </a:solidFill>
                        <a:effectLst/>
                      </a:endParaRPr>
                    </a:p>
                  </a:txBody>
                  <a:tcPr anchor="ct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noProof="0" dirty="0">
                          <a:solidFill>
                            <a:schemeClr val="bg1">
                              <a:lumMod val="10000"/>
                            </a:schemeClr>
                          </a:solidFill>
                          <a:effectLst/>
                        </a:rPr>
                        <a:t>Celular 24 Horas</a:t>
                      </a:r>
                    </a:p>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noProof="0" dirty="0">
                          <a:solidFill>
                            <a:schemeClr val="bg1">
                              <a:lumMod val="10000"/>
                            </a:schemeClr>
                          </a:solidFill>
                          <a:effectLst/>
                        </a:rPr>
                        <a:t>9 </a:t>
                      </a:r>
                      <a:r>
                        <a:rPr lang="pt-BR" sz="1200" dirty="0">
                          <a:solidFill>
                            <a:schemeClr val="bg1">
                              <a:lumMod val="10000"/>
                            </a:schemeClr>
                          </a:solidFill>
                        </a:rPr>
                        <a:t>9927-1537</a:t>
                      </a:r>
                    </a:p>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dirty="0">
                          <a:solidFill>
                            <a:schemeClr val="bg1">
                              <a:lumMod val="10000"/>
                            </a:schemeClr>
                          </a:solidFill>
                          <a:effectLst/>
                          <a:latin typeface="+mn-lt"/>
                          <a:ea typeface="+mn-ea"/>
                          <a:cs typeface="+mn-cs"/>
                        </a:rPr>
                        <a:t>Ramal:</a:t>
                      </a:r>
                      <a:endParaRPr lang="pt-BR" sz="1200" dirty="0">
                        <a:solidFill>
                          <a:schemeClr val="bg1">
                            <a:lumMod val="10000"/>
                          </a:schemeClr>
                        </a:solidFill>
                      </a:endParaRPr>
                    </a:p>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noProof="0" dirty="0">
                          <a:solidFill>
                            <a:schemeClr val="bg1">
                              <a:lumMod val="10000"/>
                            </a:schemeClr>
                          </a:solidFill>
                          <a:effectLst/>
                        </a:rPr>
                        <a:t>35800476</a:t>
                      </a:r>
                    </a:p>
                  </a:txBody>
                  <a:tcPr anchor="ctr"/>
                </a:tc>
                <a:extLst>
                  <a:ext uri="{0D108BD9-81ED-4DB2-BD59-A6C34878D82A}">
                    <a16:rowId xmlns:a16="http://schemas.microsoft.com/office/drawing/2014/main" val="3869831029"/>
                  </a:ext>
                </a:extLst>
              </a:tr>
              <a:tr h="306597">
                <a:tc gridSpan="3">
                  <a:txBody>
                    <a:bodyPr/>
                    <a:lstStyle/>
                    <a:p>
                      <a:pPr algn="ctr" fontAlgn="base"/>
                      <a:r>
                        <a:rPr lang="pt-BR" sz="1400" b="0" dirty="0">
                          <a:solidFill>
                            <a:schemeClr val="bg1">
                              <a:lumMod val="10000"/>
                            </a:schemeClr>
                          </a:solidFill>
                          <a:effectLst/>
                          <a:latin typeface="Segoe UI Semibold" panose="020B0702040204020203" pitchFamily="34" charset="0"/>
                          <a:cs typeface="Segoe UI Semibold" panose="020B0702040204020203" pitchFamily="34" charset="0"/>
                        </a:rPr>
                        <a:t>Grupos de Atuação Interna</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hMerge="1">
                  <a:txBody>
                    <a:bodyPr/>
                    <a:lstStyle/>
                    <a:p>
                      <a:endParaRPr lang="pt-BR"/>
                    </a:p>
                  </a:txBody>
                  <a:tcPr>
                    <a:lnL w="19050" cap="flat" cmpd="sng" algn="ctr">
                      <a:solidFill>
                        <a:schemeClr val="tx1"/>
                      </a:solidFill>
                      <a:prstDash val="solid"/>
                      <a:round/>
                      <a:headEnd type="none" w="med" len="med"/>
                      <a:tailEnd type="none" w="med" len="med"/>
                    </a:lnL>
                  </a:tcPr>
                </a:tc>
                <a:tc hMerge="1">
                  <a:txBody>
                    <a:bodyPr/>
                    <a:lstStyle/>
                    <a:p>
                      <a:pPr algn="ctr" fontAlgn="base"/>
                      <a:endParaRPr lang="pt-BR" sz="1100">
                        <a:solidFill>
                          <a:schemeClr val="bg1">
                            <a:lumMod val="10000"/>
                          </a:schemeClr>
                        </a:solidFill>
                        <a:effectLst/>
                      </a:endParaRPr>
                    </a:p>
                  </a:txBody>
                  <a:tcPr anchor="ctr"/>
                </a:tc>
                <a:extLst>
                  <a:ext uri="{0D108BD9-81ED-4DB2-BD59-A6C34878D82A}">
                    <a16:rowId xmlns:a16="http://schemas.microsoft.com/office/drawing/2014/main" val="2254700711"/>
                  </a:ext>
                </a:extLst>
              </a:tr>
              <a:tr h="1045074">
                <a:tc>
                  <a:txBody>
                    <a:bodyPr/>
                    <a:lstStyle/>
                    <a:p>
                      <a:pPr algn="ctr" fontAlgn="base"/>
                      <a:r>
                        <a:rPr lang="pt-BR" sz="1200" b="0" noProof="0" dirty="0">
                          <a:solidFill>
                            <a:schemeClr val="bg1">
                              <a:lumMod val="10000"/>
                            </a:schemeClr>
                          </a:solidFill>
                          <a:effectLst/>
                        </a:rPr>
                        <a:t>Grupo de Inspeção e Avaliação de Risco</a:t>
                      </a:r>
                    </a:p>
                    <a:p>
                      <a:pPr algn="ctr" fontAlgn="base"/>
                      <a:r>
                        <a:rPr lang="pt-BR" sz="1200" b="0" noProof="0" dirty="0">
                          <a:solidFill>
                            <a:schemeClr val="bg1">
                              <a:lumMod val="10000"/>
                            </a:schemeClr>
                          </a:solidFill>
                          <a:effectLst/>
                        </a:rPr>
                        <a:t>Grupo de Operação</a:t>
                      </a:r>
                    </a:p>
                    <a:p>
                      <a:pPr algn="ctr" fontAlgn="base"/>
                      <a:r>
                        <a:rPr lang="pt-BR" sz="1200" b="0" noProof="0" dirty="0">
                          <a:solidFill>
                            <a:schemeClr val="bg1">
                              <a:lumMod val="10000"/>
                            </a:schemeClr>
                          </a:solidFill>
                          <a:effectLst/>
                        </a:rPr>
                        <a:t>Grupo de Avaliação Técnica</a:t>
                      </a:r>
                    </a:p>
                  </a:txBody>
                  <a:tcPr anchor="ctr">
                    <a:lnL w="19050" cap="flat" cmpd="sng" algn="ctr">
                      <a:solidFill>
                        <a:schemeClr val="tx1"/>
                      </a:solidFill>
                      <a:prstDash val="solid"/>
                      <a:round/>
                      <a:headEnd type="none" w="med" len="med"/>
                      <a:tailEnd type="none" w="med" len="med"/>
                    </a:lnL>
                  </a:tcP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dirty="0">
                          <a:solidFill>
                            <a:schemeClr val="bg1">
                              <a:lumMod val="10000"/>
                            </a:schemeClr>
                          </a:solidFill>
                          <a:effectLst/>
                          <a:latin typeface="+mn-lt"/>
                          <a:ea typeface="+mn-ea"/>
                          <a:cs typeface="+mn-cs"/>
                        </a:rPr>
                        <a:t>Lorenzo Rodrigues de Paulo </a:t>
                      </a:r>
                      <a:endParaRPr lang="pt-BR" sz="1200" b="0" kern="1200" noProof="0" dirty="0">
                        <a:solidFill>
                          <a:schemeClr val="bg1">
                            <a:lumMod val="10000"/>
                          </a:schemeClr>
                        </a:solidFill>
                        <a:effectLst/>
                        <a:latin typeface="+mn-lt"/>
                        <a:ea typeface="+mn-ea"/>
                        <a:cs typeface="+mn-cs"/>
                      </a:endParaRPr>
                    </a:p>
                  </a:txBody>
                  <a:tcPr anchor="ctr"/>
                </a:tc>
                <a:tc>
                  <a:txBody>
                    <a:bodyPr/>
                    <a:lstStyle/>
                    <a:p>
                      <a:pPr algn="ctr" fontAlgn="base"/>
                      <a:r>
                        <a:rPr lang="pt-BR" sz="1200" b="0" kern="1200" noProof="0" dirty="0">
                          <a:solidFill>
                            <a:schemeClr val="bg1">
                              <a:lumMod val="10000"/>
                            </a:schemeClr>
                          </a:solidFill>
                          <a:effectLst/>
                          <a:latin typeface="+mn-lt"/>
                          <a:ea typeface="+mn-ea"/>
                          <a:cs typeface="+mn-cs"/>
                        </a:rPr>
                        <a:t>Celular 24 Horas</a:t>
                      </a:r>
                    </a:p>
                    <a:p>
                      <a:pPr algn="ctr" fontAlgn="base"/>
                      <a:r>
                        <a:rPr lang="pt-BR" sz="1200" b="0" kern="1200" dirty="0">
                          <a:solidFill>
                            <a:schemeClr val="bg1">
                              <a:lumMod val="10000"/>
                            </a:schemeClr>
                          </a:solidFill>
                          <a:effectLst/>
                          <a:latin typeface="+mn-lt"/>
                          <a:ea typeface="+mn-ea"/>
                          <a:cs typeface="+mn-cs"/>
                        </a:rPr>
                        <a:t>9 93255123</a:t>
                      </a:r>
                      <a:endParaRPr lang="pt-BR" sz="1200" b="0" kern="1200" noProof="0" dirty="0">
                        <a:solidFill>
                          <a:schemeClr val="bg1">
                            <a:lumMod val="10000"/>
                          </a:schemeClr>
                        </a:solidFill>
                        <a:effectLst/>
                        <a:latin typeface="+mn-lt"/>
                        <a:ea typeface="+mn-ea"/>
                        <a:cs typeface="+mn-cs"/>
                      </a:endParaRPr>
                    </a:p>
                  </a:txBody>
                  <a:tcPr anchor="ctr"/>
                </a:tc>
                <a:extLst>
                  <a:ext uri="{0D108BD9-81ED-4DB2-BD59-A6C34878D82A}">
                    <a16:rowId xmlns:a16="http://schemas.microsoft.com/office/drawing/2014/main" val="2880500400"/>
                  </a:ext>
                </a:extLst>
              </a:tr>
              <a:tr h="1045074">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noProof="0" dirty="0">
                          <a:solidFill>
                            <a:schemeClr val="bg1">
                              <a:lumMod val="10000"/>
                            </a:schemeClr>
                          </a:solidFill>
                          <a:effectLst/>
                        </a:rPr>
                        <a:t>Grupo de Inspeção e Avaliação de Risco</a:t>
                      </a:r>
                    </a:p>
                    <a:p>
                      <a:pPr algn="ctr" fontAlgn="base"/>
                      <a:r>
                        <a:rPr lang="pt-BR" sz="1200" b="0" noProof="0" dirty="0">
                          <a:solidFill>
                            <a:schemeClr val="bg1">
                              <a:lumMod val="10000"/>
                            </a:schemeClr>
                          </a:solidFill>
                          <a:effectLst/>
                        </a:rPr>
                        <a:t>Grupo de Operação</a:t>
                      </a:r>
                    </a:p>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noProof="0" dirty="0">
                          <a:solidFill>
                            <a:schemeClr val="bg1">
                              <a:lumMod val="10000"/>
                            </a:schemeClr>
                          </a:solidFill>
                          <a:effectLst/>
                        </a:rPr>
                        <a:t>Grupo de Avaliação Técnica</a:t>
                      </a:r>
                    </a:p>
                  </a:txBody>
                  <a:tcPr anchor="ctr">
                    <a:lnL w="19050" cap="flat" cmpd="sng" algn="ctr">
                      <a:solidFill>
                        <a:schemeClr val="tx1"/>
                      </a:solidFill>
                      <a:prstDash val="solid"/>
                      <a:round/>
                      <a:headEnd type="none" w="med" len="med"/>
                      <a:tailEnd type="none" w="med" len="med"/>
                    </a:lnL>
                  </a:tcP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dirty="0">
                          <a:solidFill>
                            <a:schemeClr val="bg1">
                              <a:lumMod val="10000"/>
                            </a:schemeClr>
                          </a:solidFill>
                        </a:rPr>
                        <a:t>Patrick Junio Malta Resende </a:t>
                      </a:r>
                      <a:endParaRPr lang="pt-BR" sz="1200" noProof="0" dirty="0">
                        <a:solidFill>
                          <a:schemeClr val="bg1">
                            <a:lumMod val="10000"/>
                          </a:schemeClr>
                        </a:solidFill>
                        <a:effectLst/>
                      </a:endParaRPr>
                    </a:p>
                  </a:txBody>
                  <a:tcPr anchor="ctr"/>
                </a:tc>
                <a:tc>
                  <a:txBody>
                    <a:bodyPr/>
                    <a:lstStyle/>
                    <a:p>
                      <a:pPr algn="ctr" fontAlgn="base"/>
                      <a:r>
                        <a:rPr lang="pt-BR" sz="1200" b="0" kern="1200" noProof="0" dirty="0">
                          <a:solidFill>
                            <a:schemeClr val="bg1">
                              <a:lumMod val="10000"/>
                            </a:schemeClr>
                          </a:solidFill>
                          <a:effectLst/>
                          <a:latin typeface="+mn-lt"/>
                          <a:ea typeface="+mn-ea"/>
                          <a:cs typeface="+mn-cs"/>
                        </a:rPr>
                        <a:t>Celular 24 Horas</a:t>
                      </a:r>
                    </a:p>
                    <a:p>
                      <a:pPr algn="ctr" fontAlgn="base"/>
                      <a:r>
                        <a:rPr lang="pt-BR" sz="1200" b="0" kern="1200" noProof="0" dirty="0">
                          <a:solidFill>
                            <a:schemeClr val="bg1">
                              <a:lumMod val="10000"/>
                            </a:schemeClr>
                          </a:solidFill>
                          <a:effectLst/>
                          <a:latin typeface="+mn-lt"/>
                          <a:ea typeface="+mn-ea"/>
                          <a:cs typeface="+mn-cs"/>
                        </a:rPr>
                        <a:t>97169968</a:t>
                      </a:r>
                    </a:p>
                    <a:p>
                      <a:pPr algn="ctr" fontAlgn="base"/>
                      <a:endParaRPr lang="pt-BR" sz="1200" b="0" kern="1200" noProof="0" dirty="0">
                        <a:solidFill>
                          <a:schemeClr val="bg1">
                            <a:lumMod val="10000"/>
                          </a:schemeClr>
                        </a:solidFill>
                        <a:effectLst/>
                        <a:latin typeface="+mn-lt"/>
                        <a:ea typeface="+mn-ea"/>
                        <a:cs typeface="+mn-cs"/>
                      </a:endParaRPr>
                    </a:p>
                  </a:txBody>
                  <a:tcPr anchor="ctr"/>
                </a:tc>
                <a:extLst>
                  <a:ext uri="{0D108BD9-81ED-4DB2-BD59-A6C34878D82A}">
                    <a16:rowId xmlns:a16="http://schemas.microsoft.com/office/drawing/2014/main" val="4265513433"/>
                  </a:ext>
                </a:extLst>
              </a:tr>
              <a:tr h="443858">
                <a:tc>
                  <a:txBody>
                    <a:bodyPr/>
                    <a:lstStyle/>
                    <a:p>
                      <a:pPr algn="ctr" fontAlgn="base"/>
                      <a:r>
                        <a:rPr lang="pt-BR" sz="1200" b="0" noProof="0" dirty="0">
                          <a:solidFill>
                            <a:schemeClr val="bg1">
                              <a:lumMod val="10000"/>
                            </a:schemeClr>
                          </a:solidFill>
                          <a:effectLst/>
                        </a:rPr>
                        <a:t>Grupo de Operação</a:t>
                      </a:r>
                    </a:p>
                  </a:txBody>
                  <a:tcPr anchor="ctr">
                    <a:lnL w="19050" cap="flat" cmpd="sng" algn="ctr">
                      <a:solidFill>
                        <a:schemeClr val="tx1"/>
                      </a:solidFill>
                      <a:prstDash val="solid"/>
                      <a:round/>
                      <a:headEnd type="none" w="med" len="med"/>
                      <a:tailEnd type="none" w="med" len="med"/>
                    </a:lnL>
                  </a:tcPr>
                </a:tc>
                <a:tc>
                  <a:txBody>
                    <a:bodyPr/>
                    <a:lstStyle/>
                    <a:p>
                      <a:pPr algn="ctr" fontAlgn="base"/>
                      <a:r>
                        <a:rPr lang="pt-BR" sz="1200" noProof="0" dirty="0">
                          <a:solidFill>
                            <a:schemeClr val="bg1">
                              <a:lumMod val="10000"/>
                            </a:schemeClr>
                          </a:solidFill>
                          <a:effectLst/>
                        </a:rPr>
                        <a:t>Jefferson Martins</a:t>
                      </a:r>
                    </a:p>
                  </a:txBody>
                  <a:tcPr anchor="ct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dirty="0">
                          <a:solidFill>
                            <a:schemeClr val="bg1">
                              <a:lumMod val="10000"/>
                            </a:schemeClr>
                          </a:solidFill>
                          <a:effectLst/>
                          <a:latin typeface="+mn-lt"/>
                          <a:ea typeface="+mn-ea"/>
                          <a:cs typeface="+mn-cs"/>
                        </a:rPr>
                        <a:t>Celular 24 Horas</a:t>
                      </a:r>
                    </a:p>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noProof="0" dirty="0">
                          <a:solidFill>
                            <a:schemeClr val="bg1">
                              <a:lumMod val="10000"/>
                            </a:schemeClr>
                          </a:solidFill>
                          <a:effectLst/>
                        </a:rPr>
                        <a:t>996097570</a:t>
                      </a:r>
                    </a:p>
                  </a:txBody>
                  <a:tcPr anchor="ctr"/>
                </a:tc>
                <a:extLst>
                  <a:ext uri="{0D108BD9-81ED-4DB2-BD59-A6C34878D82A}">
                    <a16:rowId xmlns:a16="http://schemas.microsoft.com/office/drawing/2014/main" val="1369191247"/>
                  </a:ext>
                </a:extLst>
              </a:tr>
              <a:tr h="443858">
                <a:tc>
                  <a:txBody>
                    <a:bodyPr/>
                    <a:lstStyle/>
                    <a:p>
                      <a:pPr algn="ctr" fontAlgn="base"/>
                      <a:r>
                        <a:rPr lang="pt-BR" sz="1200" b="0" noProof="0" dirty="0">
                          <a:solidFill>
                            <a:schemeClr val="bg1">
                              <a:lumMod val="10000"/>
                            </a:schemeClr>
                          </a:solidFill>
                          <a:effectLst/>
                        </a:rPr>
                        <a:t>Grupo de Operação</a:t>
                      </a:r>
                    </a:p>
                  </a:txBody>
                  <a:tcPr anchor="ctr">
                    <a:lnL w="19050" cap="flat" cmpd="sng" algn="ctr">
                      <a:solidFill>
                        <a:schemeClr val="tx1"/>
                      </a:solidFill>
                      <a:prstDash val="solid"/>
                      <a:round/>
                      <a:headEnd type="none" w="med" len="med"/>
                      <a:tailEnd type="none" w="med" len="med"/>
                    </a:lnL>
                  </a:tcPr>
                </a:tc>
                <a:tc>
                  <a:txBody>
                    <a:bodyPr/>
                    <a:lstStyle/>
                    <a:p>
                      <a:pPr algn="ctr" fontAlgn="base"/>
                      <a:r>
                        <a:rPr lang="pt-BR" sz="1200" b="0" kern="1200" noProof="0" dirty="0" err="1">
                          <a:solidFill>
                            <a:schemeClr val="bg1">
                              <a:lumMod val="10000"/>
                            </a:schemeClr>
                          </a:solidFill>
                          <a:effectLst/>
                          <a:latin typeface="+mn-lt"/>
                          <a:ea typeface="+mn-ea"/>
                          <a:cs typeface="+mn-cs"/>
                        </a:rPr>
                        <a:t>Elzo</a:t>
                      </a:r>
                      <a:r>
                        <a:rPr lang="pt-BR" sz="1200" b="0" kern="1200" noProof="0" dirty="0">
                          <a:solidFill>
                            <a:schemeClr val="bg1">
                              <a:lumMod val="10000"/>
                            </a:schemeClr>
                          </a:solidFill>
                          <a:effectLst/>
                          <a:latin typeface="+mn-lt"/>
                          <a:ea typeface="+mn-ea"/>
                          <a:cs typeface="+mn-cs"/>
                        </a:rPr>
                        <a:t> Ferreira dos Santos</a:t>
                      </a:r>
                    </a:p>
                  </a:txBody>
                  <a:tcPr anchor="ctr"/>
                </a:tc>
                <a:tc>
                  <a:txBody>
                    <a:bodyPr/>
                    <a:lstStyle/>
                    <a:p>
                      <a:pPr algn="ctr" fontAlgn="base"/>
                      <a:r>
                        <a:rPr lang="pt-BR" sz="1200" b="0" kern="1200">
                          <a:solidFill>
                            <a:schemeClr val="bg1">
                              <a:lumMod val="10000"/>
                            </a:schemeClr>
                          </a:solidFill>
                          <a:effectLst/>
                          <a:latin typeface="+mn-lt"/>
                          <a:ea typeface="+mn-ea"/>
                          <a:cs typeface="+mn-cs"/>
                        </a:rPr>
                        <a:t>Celular 24 Horas</a:t>
                      </a:r>
                    </a:p>
                    <a:p>
                      <a:pPr algn="ctr" fontAlgn="base"/>
                      <a:r>
                        <a:rPr lang="pt-BR" sz="1200" b="0" kern="1200">
                          <a:solidFill>
                            <a:schemeClr val="bg1">
                              <a:lumMod val="10000"/>
                            </a:schemeClr>
                          </a:solidFill>
                          <a:effectLst/>
                          <a:latin typeface="+mn-lt"/>
                          <a:ea typeface="+mn-ea"/>
                          <a:cs typeface="+mn-cs"/>
                        </a:rPr>
                        <a:t>9 9591-3904</a:t>
                      </a:r>
                    </a:p>
                  </a:txBody>
                  <a:tcPr anchor="ctr"/>
                </a:tc>
                <a:extLst>
                  <a:ext uri="{0D108BD9-81ED-4DB2-BD59-A6C34878D82A}">
                    <a16:rowId xmlns:a16="http://schemas.microsoft.com/office/drawing/2014/main" val="2990794629"/>
                  </a:ext>
                </a:extLst>
              </a:tr>
              <a:tr h="1509119">
                <a:tc>
                  <a:txBody>
                    <a:bodyPr/>
                    <a:lstStyle/>
                    <a:p>
                      <a:pPr algn="ctr" fontAlgn="base"/>
                      <a:r>
                        <a:rPr lang="pt-BR" sz="1200" b="0" noProof="0" dirty="0">
                          <a:solidFill>
                            <a:schemeClr val="bg1">
                              <a:lumMod val="10000"/>
                            </a:schemeClr>
                          </a:solidFill>
                          <a:effectLst/>
                        </a:rPr>
                        <a:t>Grupo de Inspeção e Avaliação de Risco</a:t>
                      </a:r>
                    </a:p>
                  </a:txBody>
                  <a:tcPr anchor="ctr">
                    <a:lnL w="19050" cap="flat" cmpd="sng" algn="ctr">
                      <a:solidFill>
                        <a:schemeClr val="tx1"/>
                      </a:solidFill>
                      <a:prstDash val="solid"/>
                      <a:round/>
                      <a:headEnd type="none" w="med" len="med"/>
                      <a:tailEnd type="none" w="med" len="med"/>
                    </a:lnL>
                  </a:tcPr>
                </a:tc>
                <a:tc>
                  <a:txBody>
                    <a:bodyPr/>
                    <a:lstStyle/>
                    <a:p>
                      <a:pPr algn="ctr" fontAlgn="base"/>
                      <a:r>
                        <a:rPr lang="pt-BR" sz="1200" b="0" kern="1200" noProof="0" dirty="0">
                          <a:solidFill>
                            <a:schemeClr val="bg1">
                              <a:lumMod val="10000"/>
                            </a:schemeClr>
                          </a:solidFill>
                          <a:effectLst/>
                          <a:latin typeface="+mn-lt"/>
                          <a:ea typeface="+mn-ea"/>
                          <a:cs typeface="+mn-cs"/>
                        </a:rPr>
                        <a:t>Jônatas Freitas de Souza</a:t>
                      </a:r>
                    </a:p>
                    <a:p>
                      <a:pPr algn="ctr" fontAlgn="base"/>
                      <a:r>
                        <a:rPr lang="pt-BR" sz="1200" b="0" kern="1200" noProof="0" dirty="0" err="1">
                          <a:solidFill>
                            <a:schemeClr val="bg1">
                              <a:lumMod val="10000"/>
                            </a:schemeClr>
                          </a:solidFill>
                          <a:effectLst/>
                          <a:latin typeface="+mn-lt"/>
                          <a:ea typeface="+mn-ea"/>
                          <a:cs typeface="+mn-cs"/>
                        </a:rPr>
                        <a:t>Wellinton</a:t>
                      </a:r>
                      <a:r>
                        <a:rPr lang="pt-BR" sz="1200" b="0" kern="1200" noProof="0" dirty="0">
                          <a:solidFill>
                            <a:schemeClr val="bg1">
                              <a:lumMod val="10000"/>
                            </a:schemeClr>
                          </a:solidFill>
                          <a:effectLst/>
                          <a:latin typeface="+mn-lt"/>
                          <a:ea typeface="+mn-ea"/>
                          <a:cs typeface="+mn-cs"/>
                        </a:rPr>
                        <a:t> Fernando da Silva</a:t>
                      </a:r>
                    </a:p>
                    <a:p>
                      <a:pPr algn="ctr" fontAlgn="base"/>
                      <a:r>
                        <a:rPr lang="pt-BR" sz="1200" b="0" kern="1200" noProof="0" dirty="0">
                          <a:solidFill>
                            <a:schemeClr val="bg1">
                              <a:lumMod val="10000"/>
                            </a:schemeClr>
                          </a:solidFill>
                          <a:effectLst/>
                          <a:latin typeface="+mn-lt"/>
                          <a:ea typeface="+mn-ea"/>
                          <a:cs typeface="+mn-cs"/>
                        </a:rPr>
                        <a:t>Maycon Rodrigues Celestino</a:t>
                      </a:r>
                    </a:p>
                    <a:p>
                      <a:pPr algn="ctr" fontAlgn="base"/>
                      <a:r>
                        <a:rPr lang="pt-BR" sz="1200" b="0" kern="1200" noProof="0" dirty="0" err="1">
                          <a:solidFill>
                            <a:schemeClr val="bg1">
                              <a:lumMod val="10000"/>
                            </a:schemeClr>
                          </a:solidFill>
                          <a:effectLst/>
                          <a:latin typeface="+mn-lt"/>
                          <a:ea typeface="+mn-ea"/>
                          <a:cs typeface="+mn-cs"/>
                        </a:rPr>
                        <a:t>Wallisson</a:t>
                      </a:r>
                      <a:r>
                        <a:rPr lang="pt-BR" sz="1200" b="0" kern="1200" noProof="0" dirty="0">
                          <a:solidFill>
                            <a:schemeClr val="bg1">
                              <a:lumMod val="10000"/>
                            </a:schemeClr>
                          </a:solidFill>
                          <a:effectLst/>
                          <a:latin typeface="+mn-lt"/>
                          <a:ea typeface="+mn-ea"/>
                          <a:cs typeface="+mn-cs"/>
                        </a:rPr>
                        <a:t> Cleide da Silva</a:t>
                      </a:r>
                    </a:p>
                  </a:txBody>
                  <a:tcPr anchor="ctr"/>
                </a:tc>
                <a:tc>
                  <a:txBody>
                    <a:bodyPr/>
                    <a:lstStyle/>
                    <a:p>
                      <a:pPr algn="ctr" fontAlgn="base"/>
                      <a:r>
                        <a:rPr lang="pt-BR" sz="1200" b="0" kern="1200" noProof="0" dirty="0">
                          <a:solidFill>
                            <a:schemeClr val="bg1">
                              <a:lumMod val="10000"/>
                            </a:schemeClr>
                          </a:solidFill>
                          <a:effectLst/>
                          <a:latin typeface="+mn-lt"/>
                          <a:ea typeface="+mn-ea"/>
                          <a:cs typeface="+mn-cs"/>
                        </a:rPr>
                        <a:t>Ramal:</a:t>
                      </a:r>
                    </a:p>
                    <a:p>
                      <a:pPr algn="ctr" fontAlgn="base"/>
                      <a:r>
                        <a:rPr lang="pt-BR" sz="1200" b="0" kern="1200" dirty="0">
                          <a:solidFill>
                            <a:schemeClr val="bg1">
                              <a:lumMod val="10000"/>
                            </a:schemeClr>
                          </a:solidFill>
                          <a:effectLst/>
                          <a:latin typeface="+mn-lt"/>
                          <a:ea typeface="+mn-ea"/>
                          <a:cs typeface="+mn-cs"/>
                        </a:rPr>
                        <a:t>3580-0450</a:t>
                      </a:r>
                      <a:endParaRPr lang="pt-BR" sz="1200" b="0" kern="1200" noProof="0" dirty="0">
                        <a:solidFill>
                          <a:schemeClr val="bg1">
                            <a:lumMod val="10000"/>
                          </a:schemeClr>
                        </a:solidFill>
                        <a:effectLst/>
                        <a:latin typeface="+mn-lt"/>
                        <a:ea typeface="+mn-ea"/>
                        <a:cs typeface="+mn-cs"/>
                      </a:endParaRPr>
                    </a:p>
                  </a:txBody>
                  <a:tcPr anchor="ctr"/>
                </a:tc>
                <a:extLst>
                  <a:ext uri="{0D108BD9-81ED-4DB2-BD59-A6C34878D82A}">
                    <a16:rowId xmlns:a16="http://schemas.microsoft.com/office/drawing/2014/main" val="3964651639"/>
                  </a:ext>
                </a:extLst>
              </a:tr>
              <a:tr h="443858">
                <a:tc>
                  <a:txBody>
                    <a:bodyPr/>
                    <a:lstStyle/>
                    <a:p>
                      <a:pPr algn="ctr" fontAlgn="base"/>
                      <a:r>
                        <a:rPr lang="pt-BR" sz="1200" b="0" noProof="0" dirty="0">
                          <a:solidFill>
                            <a:schemeClr val="bg1">
                              <a:lumMod val="10000"/>
                            </a:schemeClr>
                          </a:solidFill>
                          <a:effectLst/>
                        </a:rPr>
                        <a:t>Grupo de Manutenção</a:t>
                      </a:r>
                    </a:p>
                  </a:txBody>
                  <a:tcPr anchor="ctr">
                    <a:lnL w="19050" cap="flat" cmpd="sng" algn="ctr">
                      <a:solidFill>
                        <a:schemeClr val="tx1"/>
                      </a:solidFill>
                      <a:prstDash val="solid"/>
                      <a:round/>
                      <a:headEnd type="none" w="med" len="med"/>
                      <a:tailEnd type="none" w="med" len="med"/>
                    </a:lnL>
                  </a:tcPr>
                </a:tc>
                <a:tc>
                  <a:txBody>
                    <a:bodyPr/>
                    <a:lstStyle/>
                    <a:p>
                      <a:pPr algn="ctr" fontAlgn="base"/>
                      <a:r>
                        <a:rPr lang="pt-BR" sz="1200" b="0" kern="1200" dirty="0">
                          <a:solidFill>
                            <a:schemeClr val="bg1">
                              <a:lumMod val="10000"/>
                            </a:schemeClr>
                          </a:solidFill>
                          <a:effectLst/>
                          <a:latin typeface="+mn-lt"/>
                          <a:ea typeface="+mn-ea"/>
                          <a:cs typeface="+mn-cs"/>
                        </a:rPr>
                        <a:t>Gilson Abreu Pinheiro</a:t>
                      </a:r>
                      <a:endParaRPr lang="pt-BR" sz="1200" b="0" kern="1200" noProof="0" dirty="0">
                        <a:solidFill>
                          <a:schemeClr val="bg1">
                            <a:lumMod val="10000"/>
                          </a:schemeClr>
                        </a:solidFill>
                        <a:effectLst/>
                        <a:latin typeface="+mn-lt"/>
                        <a:ea typeface="+mn-ea"/>
                        <a:cs typeface="+mn-cs"/>
                      </a:endParaRPr>
                    </a:p>
                  </a:txBody>
                  <a:tcPr anchor="ctr"/>
                </a:tc>
                <a:tc>
                  <a:txBody>
                    <a:bodyPr/>
                    <a:lstStyle/>
                    <a:p>
                      <a:pPr algn="ctr" fontAlgn="base"/>
                      <a:r>
                        <a:rPr lang="pt-BR" sz="1200" b="0" kern="1200" noProof="0" dirty="0">
                          <a:solidFill>
                            <a:schemeClr val="bg1">
                              <a:lumMod val="10000"/>
                            </a:schemeClr>
                          </a:solidFill>
                          <a:effectLst/>
                          <a:latin typeface="+mn-lt"/>
                          <a:ea typeface="+mn-ea"/>
                          <a:cs typeface="+mn-cs"/>
                        </a:rPr>
                        <a:t>Celular 24 Horas</a:t>
                      </a:r>
                    </a:p>
                    <a:p>
                      <a:pPr algn="ctr" fontAlgn="base"/>
                      <a:r>
                        <a:rPr lang="pt-BR" sz="1200" b="0" kern="1200" dirty="0">
                          <a:solidFill>
                            <a:schemeClr val="bg1">
                              <a:lumMod val="10000"/>
                            </a:schemeClr>
                          </a:solidFill>
                          <a:effectLst/>
                          <a:latin typeface="+mn-lt"/>
                          <a:ea typeface="+mn-ea"/>
                          <a:cs typeface="+mn-cs"/>
                        </a:rPr>
                        <a:t>9 95391931</a:t>
                      </a:r>
                      <a:endParaRPr lang="pt-BR" sz="1200" b="0" kern="1200" noProof="0" dirty="0">
                        <a:solidFill>
                          <a:schemeClr val="bg1">
                            <a:lumMod val="10000"/>
                          </a:schemeClr>
                        </a:solidFill>
                        <a:effectLst/>
                        <a:latin typeface="+mn-lt"/>
                        <a:ea typeface="+mn-ea"/>
                        <a:cs typeface="+mn-cs"/>
                      </a:endParaRPr>
                    </a:p>
                  </a:txBody>
                  <a:tcPr anchor="ctr"/>
                </a:tc>
                <a:extLst>
                  <a:ext uri="{0D108BD9-81ED-4DB2-BD59-A6C34878D82A}">
                    <a16:rowId xmlns:a16="http://schemas.microsoft.com/office/drawing/2014/main" val="4269026281"/>
                  </a:ext>
                </a:extLst>
              </a:tr>
              <a:tr h="443858">
                <a:tc>
                  <a:txBody>
                    <a:bodyPr/>
                    <a:lstStyle/>
                    <a:p>
                      <a:pPr algn="ctr" fontAlgn="base"/>
                      <a:r>
                        <a:rPr lang="pt-BR" sz="1200" b="0" noProof="0" dirty="0">
                          <a:solidFill>
                            <a:schemeClr val="bg1">
                              <a:lumMod val="10000"/>
                            </a:schemeClr>
                          </a:solidFill>
                          <a:effectLst/>
                        </a:rPr>
                        <a:t>Grupo de Manutenção</a:t>
                      </a:r>
                    </a:p>
                  </a:txBody>
                  <a:tcPr anchor="ctr">
                    <a:lnL w="19050" cap="flat" cmpd="sng" algn="ctr">
                      <a:solidFill>
                        <a:schemeClr val="tx1"/>
                      </a:solidFill>
                      <a:prstDash val="solid"/>
                      <a:round/>
                      <a:headEnd type="none" w="med" len="med"/>
                      <a:tailEnd type="none" w="med" len="med"/>
                    </a:lnL>
                  </a:tcPr>
                </a:tc>
                <a:tc>
                  <a:txBody>
                    <a:bodyPr/>
                    <a:lstStyle/>
                    <a:p>
                      <a:pPr algn="ctr" fontAlgn="base"/>
                      <a:r>
                        <a:rPr lang="pt-BR" sz="1200" b="0" kern="1200" noProof="0" dirty="0">
                          <a:solidFill>
                            <a:schemeClr val="bg1">
                              <a:lumMod val="10000"/>
                            </a:schemeClr>
                          </a:solidFill>
                          <a:effectLst/>
                          <a:latin typeface="+mn-lt"/>
                          <a:ea typeface="+mn-ea"/>
                          <a:cs typeface="+mn-cs"/>
                        </a:rPr>
                        <a:t>Luiz Junio Xavier Moura</a:t>
                      </a:r>
                    </a:p>
                  </a:txBody>
                  <a:tcPr anchor="ctr"/>
                </a:tc>
                <a:tc>
                  <a:txBody>
                    <a:bodyPr/>
                    <a:lstStyle/>
                    <a:p>
                      <a:pPr algn="ctr" fontAlgn="base"/>
                      <a:r>
                        <a:rPr lang="pt-BR" sz="1200" b="0" kern="1200" noProof="0" dirty="0">
                          <a:solidFill>
                            <a:schemeClr val="bg1">
                              <a:lumMod val="10000"/>
                            </a:schemeClr>
                          </a:solidFill>
                          <a:effectLst/>
                          <a:latin typeface="+mn-lt"/>
                          <a:ea typeface="+mn-ea"/>
                          <a:cs typeface="+mn-cs"/>
                        </a:rPr>
                        <a:t>Celular 24 Horas</a:t>
                      </a:r>
                    </a:p>
                    <a:p>
                      <a:pPr algn="ctr" fontAlgn="base"/>
                      <a:r>
                        <a:rPr lang="pt-BR" sz="1200" b="0" kern="1200" dirty="0">
                          <a:solidFill>
                            <a:schemeClr val="bg1">
                              <a:lumMod val="10000"/>
                            </a:schemeClr>
                          </a:solidFill>
                          <a:effectLst/>
                          <a:latin typeface="+mn-lt"/>
                          <a:ea typeface="+mn-ea"/>
                          <a:cs typeface="+mn-cs"/>
                        </a:rPr>
                        <a:t>9 95004909</a:t>
                      </a:r>
                      <a:endParaRPr lang="pt-BR" sz="1200" b="0" kern="1200" noProof="0" dirty="0">
                        <a:solidFill>
                          <a:schemeClr val="bg1">
                            <a:lumMod val="10000"/>
                          </a:schemeClr>
                        </a:solidFill>
                        <a:effectLst/>
                        <a:latin typeface="+mn-lt"/>
                        <a:ea typeface="+mn-ea"/>
                        <a:cs typeface="+mn-cs"/>
                      </a:endParaRPr>
                    </a:p>
                  </a:txBody>
                  <a:tcPr anchor="ctr"/>
                </a:tc>
                <a:extLst>
                  <a:ext uri="{0D108BD9-81ED-4DB2-BD59-A6C34878D82A}">
                    <a16:rowId xmlns:a16="http://schemas.microsoft.com/office/drawing/2014/main" val="3497053590"/>
                  </a:ext>
                </a:extLst>
              </a:tr>
              <a:tr h="443858">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dirty="0">
                          <a:solidFill>
                            <a:schemeClr val="bg1">
                              <a:lumMod val="10000"/>
                            </a:schemeClr>
                          </a:solidFill>
                          <a:effectLst/>
                          <a:latin typeface="+mn-lt"/>
                          <a:ea typeface="+mn-ea"/>
                          <a:cs typeface="+mn-cs"/>
                        </a:rPr>
                        <a:t>Grupo de </a:t>
                      </a:r>
                      <a:r>
                        <a:rPr lang="pt-BR" sz="1200" b="0" noProof="0" dirty="0">
                          <a:solidFill>
                            <a:schemeClr val="bg1">
                              <a:lumMod val="10000"/>
                            </a:schemeClr>
                          </a:solidFill>
                          <a:effectLst/>
                        </a:rPr>
                        <a:t>Manutenção</a:t>
                      </a:r>
                      <a:endParaRPr lang="pt-BR" sz="1200" b="0" kern="1200" noProof="0" dirty="0">
                        <a:solidFill>
                          <a:schemeClr val="bg1">
                            <a:lumMod val="10000"/>
                          </a:schemeClr>
                        </a:solidFill>
                        <a:effectLst/>
                        <a:latin typeface="+mn-lt"/>
                        <a:ea typeface="+mn-ea"/>
                        <a:cs typeface="+mn-cs"/>
                      </a:endParaRPr>
                    </a:p>
                  </a:txBody>
                  <a:tcPr anchor="ctr">
                    <a:lnL w="19050" cap="flat" cmpd="sng" algn="ctr">
                      <a:solidFill>
                        <a:schemeClr val="tx1"/>
                      </a:solidFill>
                      <a:prstDash val="solid"/>
                      <a:round/>
                      <a:headEnd type="none" w="med" len="med"/>
                      <a:tailEnd type="none" w="med" len="med"/>
                    </a:lnL>
                  </a:tcPr>
                </a:tc>
                <a:tc>
                  <a:txBody>
                    <a:bodyPr/>
                    <a:lstStyle/>
                    <a:p>
                      <a:pPr algn="ctr" fontAlgn="base"/>
                      <a:r>
                        <a:rPr lang="pt-BR" sz="1200" b="0" kern="1200" noProof="0" dirty="0">
                          <a:solidFill>
                            <a:schemeClr val="bg1">
                              <a:lumMod val="10000"/>
                            </a:schemeClr>
                          </a:solidFill>
                          <a:effectLst/>
                          <a:latin typeface="+mn-lt"/>
                          <a:ea typeface="+mn-ea"/>
                          <a:cs typeface="+mn-cs"/>
                        </a:rPr>
                        <a:t>Henrique Lucas Freire </a:t>
                      </a:r>
                    </a:p>
                  </a:txBody>
                  <a:tcPr anchor="ct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dirty="0">
                          <a:solidFill>
                            <a:schemeClr val="bg1">
                              <a:lumMod val="10000"/>
                            </a:schemeClr>
                          </a:solidFill>
                          <a:effectLst/>
                          <a:latin typeface="+mn-lt"/>
                          <a:ea typeface="+mn-ea"/>
                          <a:cs typeface="+mn-cs"/>
                        </a:rPr>
                        <a:t>Celular 24 Horas</a:t>
                      </a:r>
                    </a:p>
                    <a:p>
                      <a:pPr algn="ctr" fontAlgn="base"/>
                      <a:r>
                        <a:rPr lang="pt-BR" sz="1200" b="0" kern="1200" dirty="0">
                          <a:solidFill>
                            <a:schemeClr val="bg1">
                              <a:lumMod val="10000"/>
                            </a:schemeClr>
                          </a:solidFill>
                          <a:effectLst/>
                          <a:latin typeface="+mn-lt"/>
                          <a:ea typeface="+mn-ea"/>
                          <a:cs typeface="+mn-cs"/>
                        </a:rPr>
                        <a:t>995913904</a:t>
                      </a:r>
                      <a:endParaRPr lang="pt-BR" sz="1200" b="0" kern="1200" noProof="0" dirty="0">
                        <a:solidFill>
                          <a:schemeClr val="bg1">
                            <a:lumMod val="10000"/>
                          </a:schemeClr>
                        </a:solidFill>
                        <a:effectLst/>
                        <a:latin typeface="+mn-lt"/>
                        <a:ea typeface="+mn-ea"/>
                        <a:cs typeface="+mn-cs"/>
                      </a:endParaRPr>
                    </a:p>
                  </a:txBody>
                  <a:tcPr anchor="ctr"/>
                </a:tc>
                <a:extLst>
                  <a:ext uri="{0D108BD9-81ED-4DB2-BD59-A6C34878D82A}">
                    <a16:rowId xmlns:a16="http://schemas.microsoft.com/office/drawing/2014/main" val="1689116160"/>
                  </a:ext>
                </a:extLst>
              </a:tr>
              <a:tr h="627045">
                <a:tc>
                  <a:txBody>
                    <a:bodyPr/>
                    <a:lstStyle/>
                    <a:p>
                      <a:pPr algn="ctr" fontAlgn="base"/>
                      <a:r>
                        <a:rPr lang="pt-BR" sz="1200" b="0" noProof="0" dirty="0">
                          <a:solidFill>
                            <a:schemeClr val="bg1">
                              <a:lumMod val="10000"/>
                            </a:schemeClr>
                          </a:solidFill>
                          <a:effectLst/>
                        </a:rPr>
                        <a:t>Grupo de  Avaliação Técnica</a:t>
                      </a:r>
                    </a:p>
                    <a:p>
                      <a:pPr algn="ctr" fontAlgn="base"/>
                      <a:r>
                        <a:rPr lang="pt-BR" sz="1200" b="0" noProof="0" dirty="0">
                          <a:solidFill>
                            <a:schemeClr val="bg1">
                              <a:lumMod val="10000"/>
                            </a:schemeClr>
                          </a:solidFill>
                          <a:effectLst/>
                        </a:rPr>
                        <a:t>Grupo de Assistência Jurídica</a:t>
                      </a:r>
                    </a:p>
                  </a:txBody>
                  <a:tcPr anchor="ctr">
                    <a:lnL w="19050" cap="flat" cmpd="sng" algn="ctr">
                      <a:solidFill>
                        <a:schemeClr val="tx1"/>
                      </a:solidFill>
                      <a:prstDash val="solid"/>
                      <a:round/>
                      <a:headEnd type="none" w="med" len="med"/>
                      <a:tailEnd type="none" w="med" len="med"/>
                    </a:lnL>
                  </a:tcPr>
                </a:tc>
                <a:tc>
                  <a:txBody>
                    <a:bodyPr/>
                    <a:lstStyle/>
                    <a:p>
                      <a:pPr algn="ctr" fontAlgn="base"/>
                      <a:r>
                        <a:rPr lang="pt-BR" sz="1200" noProof="0" dirty="0">
                          <a:solidFill>
                            <a:schemeClr val="bg1">
                              <a:lumMod val="10000"/>
                            </a:schemeClr>
                          </a:solidFill>
                          <a:effectLst/>
                        </a:rPr>
                        <a:t>Nívio Tadeu Lasmar</a:t>
                      </a:r>
                    </a:p>
                  </a:txBody>
                  <a:tcPr anchor="ct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dirty="0">
                          <a:solidFill>
                            <a:schemeClr val="bg1">
                              <a:lumMod val="10000"/>
                            </a:schemeClr>
                          </a:solidFill>
                          <a:effectLst/>
                          <a:latin typeface="+mn-lt"/>
                          <a:ea typeface="+mn-ea"/>
                          <a:cs typeface="+mn-cs"/>
                        </a:rPr>
                        <a:t>Celular 24 Horas</a:t>
                      </a:r>
                    </a:p>
                    <a:p>
                      <a:pPr algn="ctr" fontAlgn="base"/>
                      <a:r>
                        <a:rPr lang="pt-BR" sz="1200" dirty="0">
                          <a:solidFill>
                            <a:schemeClr val="bg1">
                              <a:lumMod val="10000"/>
                            </a:schemeClr>
                          </a:solidFill>
                        </a:rPr>
                        <a:t>999506424</a:t>
                      </a:r>
                    </a:p>
                  </a:txBody>
                  <a:tcPr anchor="ctr"/>
                </a:tc>
                <a:extLst>
                  <a:ext uri="{0D108BD9-81ED-4DB2-BD59-A6C34878D82A}">
                    <a16:rowId xmlns:a16="http://schemas.microsoft.com/office/drawing/2014/main" val="873361302"/>
                  </a:ext>
                </a:extLst>
              </a:tr>
              <a:tr h="1184416">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noProof="0" dirty="0">
                          <a:solidFill>
                            <a:schemeClr val="bg1">
                              <a:lumMod val="10000"/>
                            </a:schemeClr>
                          </a:solidFill>
                          <a:effectLst/>
                        </a:rPr>
                        <a:t>Grupo de  Avaliação Técnica</a:t>
                      </a:r>
                    </a:p>
                    <a:p>
                      <a:pPr algn="ctr" fontAlgn="base"/>
                      <a:r>
                        <a:rPr lang="pt-BR" sz="1200" b="0" noProof="0" dirty="0">
                          <a:solidFill>
                            <a:schemeClr val="bg1">
                              <a:lumMod val="10000"/>
                            </a:schemeClr>
                          </a:solidFill>
                          <a:effectLst/>
                        </a:rPr>
                        <a:t>Grupo de Meio Ambiente</a:t>
                      </a:r>
                    </a:p>
                    <a:p>
                      <a:pPr algn="ctr" fontAlgn="base"/>
                      <a:endParaRPr lang="pt-BR" sz="1200" b="0" noProof="0" dirty="0">
                        <a:solidFill>
                          <a:schemeClr val="bg1">
                            <a:lumMod val="10000"/>
                          </a:schemeClr>
                        </a:solidFill>
                        <a:effectLst/>
                      </a:endParaRPr>
                    </a:p>
                  </a:txBody>
                  <a:tcPr anchor="ctr">
                    <a:lnL w="19050" cap="flat" cmpd="sng" algn="ctr">
                      <a:solidFill>
                        <a:schemeClr val="tx1"/>
                      </a:solidFill>
                      <a:prstDash val="solid"/>
                      <a:round/>
                      <a:headEnd type="none" w="med" len="med"/>
                      <a:tailEnd type="none" w="med" len="med"/>
                    </a:lnL>
                  </a:tcPr>
                </a:tc>
                <a:tc>
                  <a:txBody>
                    <a:bodyPr/>
                    <a:lstStyle/>
                    <a:p>
                      <a:pPr algn="ctr" fontAlgn="base"/>
                      <a:r>
                        <a:rPr lang="pt-BR" sz="1200" dirty="0">
                          <a:solidFill>
                            <a:schemeClr val="bg1">
                              <a:lumMod val="10000"/>
                            </a:schemeClr>
                          </a:solidFill>
                        </a:rPr>
                        <a:t>Paula Mendes Serrano</a:t>
                      </a:r>
                      <a:endParaRPr lang="pt-BR" sz="1200" noProof="0" dirty="0">
                        <a:solidFill>
                          <a:schemeClr val="bg1">
                            <a:lumMod val="10000"/>
                          </a:schemeClr>
                        </a:solidFill>
                        <a:effectLst/>
                      </a:endParaRPr>
                    </a:p>
                  </a:txBody>
                  <a:tcPr anchor="ctr"/>
                </a:tc>
                <a:tc>
                  <a:txBody>
                    <a:bodyPr/>
                    <a:lstStyle/>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b="0" kern="1200" noProof="0" dirty="0">
                          <a:solidFill>
                            <a:schemeClr val="bg1">
                              <a:lumMod val="10000"/>
                            </a:schemeClr>
                          </a:solidFill>
                          <a:effectLst/>
                          <a:latin typeface="+mn-lt"/>
                          <a:ea typeface="+mn-ea"/>
                          <a:cs typeface="+mn-cs"/>
                        </a:rPr>
                        <a:t>Celular 24 Horas</a:t>
                      </a:r>
                    </a:p>
                    <a:p>
                      <a:pPr marL="0" marR="0" lvl="0" indent="0" algn="ctr" defTabSz="514350" rtl="0" eaLnBrk="1" fontAlgn="base" latinLnBrk="0" hangingPunct="1">
                        <a:lnSpc>
                          <a:spcPct val="100000"/>
                        </a:lnSpc>
                        <a:spcBef>
                          <a:spcPts val="0"/>
                        </a:spcBef>
                        <a:spcAft>
                          <a:spcPts val="0"/>
                        </a:spcAft>
                        <a:buClrTx/>
                        <a:buSzTx/>
                        <a:buFontTx/>
                        <a:buNone/>
                        <a:tabLst/>
                        <a:defRPr/>
                      </a:pPr>
                      <a:r>
                        <a:rPr lang="pt-BR" sz="1200" noProof="0" dirty="0">
                          <a:solidFill>
                            <a:schemeClr val="bg1">
                              <a:lumMod val="10000"/>
                            </a:schemeClr>
                          </a:solidFill>
                          <a:effectLst/>
                        </a:rPr>
                        <a:t>989800301</a:t>
                      </a:r>
                    </a:p>
                    <a:p>
                      <a:pPr algn="ctr" fontAlgn="base"/>
                      <a:endParaRPr lang="pt-BR" sz="1200" noProof="0" dirty="0">
                        <a:solidFill>
                          <a:schemeClr val="bg1">
                            <a:lumMod val="10000"/>
                          </a:schemeClr>
                        </a:solidFill>
                        <a:effectLst/>
                      </a:endParaRPr>
                    </a:p>
                  </a:txBody>
                  <a:tcPr anchor="ctr"/>
                </a:tc>
                <a:extLst>
                  <a:ext uri="{0D108BD9-81ED-4DB2-BD59-A6C34878D82A}">
                    <a16:rowId xmlns:a16="http://schemas.microsoft.com/office/drawing/2014/main" val="3107982286"/>
                  </a:ext>
                </a:extLst>
              </a:tr>
            </a:tbl>
          </a:graphicData>
        </a:graphic>
      </p:graphicFrame>
    </p:spTree>
    <p:extLst>
      <p:ext uri="{BB962C8B-B14F-4D97-AF65-F5344CB8AC3E}">
        <p14:creationId xmlns:p14="http://schemas.microsoft.com/office/powerpoint/2010/main" val="3731637867"/>
      </p:ext>
    </p:extLst>
  </p:cSld>
  <p:clrMapOvr>
    <a:masterClrMapping/>
  </p:clrMapOvr>
</p:sld>
</file>

<file path=ppt/theme/theme1.xml><?xml version="1.0" encoding="utf-8"?>
<a:theme xmlns:a="http://schemas.openxmlformats.org/drawingml/2006/main" name="Tema do Office">
  <a:themeElements>
    <a:clrScheme name="Itaminas">
      <a:dk1>
        <a:srgbClr val="004991"/>
      </a:dk1>
      <a:lt1>
        <a:srgbClr val="D9D9D9"/>
      </a:lt1>
      <a:dk2>
        <a:srgbClr val="183648"/>
      </a:dk2>
      <a:lt2>
        <a:srgbClr val="F2F2F2"/>
      </a:lt2>
      <a:accent1>
        <a:srgbClr val="004991"/>
      </a:accent1>
      <a:accent2>
        <a:srgbClr val="2392FF"/>
      </a:accent2>
      <a:accent3>
        <a:srgbClr val="0060C0"/>
      </a:accent3>
      <a:accent4>
        <a:srgbClr val="363636"/>
      </a:accent4>
      <a:accent5>
        <a:srgbClr val="F2F2F2"/>
      </a:accent5>
      <a:accent6>
        <a:srgbClr val="797979"/>
      </a:accent6>
      <a:hlink>
        <a:srgbClr val="003060"/>
      </a:hlink>
      <a:folHlink>
        <a:srgbClr val="0F1028"/>
      </a:folHlink>
    </a:clrScheme>
    <a:fontScheme name="Personalizada 2">
      <a:majorFont>
        <a:latin typeface="Bahnschrift"/>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714b13b-86c6-4e8d-be9c-fa23e13a454f">
      <Terms xmlns="http://schemas.microsoft.com/office/infopath/2007/PartnerControls"/>
    </lcf76f155ced4ddcb4097134ff3c332f>
    <TaxCatchAll xmlns="f744360c-ea21-4594-b58a-3b977a079d6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EB1DD7F888D94A99F7EB2E20D1213F" ma:contentTypeVersion="16" ma:contentTypeDescription="Create a new document." ma:contentTypeScope="" ma:versionID="408127e2d67649157d8734af7161144e">
  <xsd:schema xmlns:xsd="http://www.w3.org/2001/XMLSchema" xmlns:xs="http://www.w3.org/2001/XMLSchema" xmlns:p="http://schemas.microsoft.com/office/2006/metadata/properties" xmlns:ns2="5714b13b-86c6-4e8d-be9c-fa23e13a454f" xmlns:ns3="f744360c-ea21-4594-b58a-3b977a079d6c" targetNamespace="http://schemas.microsoft.com/office/2006/metadata/properties" ma:root="true" ma:fieldsID="a87877a340b0f9f0c80a27c7cd107c23" ns2:_="" ns3:_="">
    <xsd:import namespace="5714b13b-86c6-4e8d-be9c-fa23e13a454f"/>
    <xsd:import namespace="f744360c-ea21-4594-b58a-3b977a079d6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14b13b-86c6-4e8d-be9c-fa23e13a45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64ea26a-ad7a-4aed-8142-f4c7488b4e5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744360c-ea21-4594-b58a-3b977a079d6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db74adf-f3d0-4847-a482-6eaf5964b8f7}" ma:internalName="TaxCatchAll" ma:showField="CatchAllData" ma:web="f744360c-ea21-4594-b58a-3b977a079d6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1F4286-83B1-42BE-A5FF-521D54CFB1E7}">
  <ds:schemaRefs>
    <ds:schemaRef ds:uri="http://www.w3.org/XML/1998/namespace"/>
    <ds:schemaRef ds:uri="http://purl.org/dc/dcmityp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purl.org/dc/terms/"/>
    <ds:schemaRef ds:uri="f744360c-ea21-4594-b58a-3b977a079d6c"/>
    <ds:schemaRef ds:uri="5714b13b-86c6-4e8d-be9c-fa23e13a454f"/>
    <ds:schemaRef ds:uri="http://schemas.microsoft.com/office/2006/metadata/properties"/>
  </ds:schemaRefs>
</ds:datastoreItem>
</file>

<file path=customXml/itemProps2.xml><?xml version="1.0" encoding="utf-8"?>
<ds:datastoreItem xmlns:ds="http://schemas.openxmlformats.org/officeDocument/2006/customXml" ds:itemID="{0CF8386F-636E-4A0B-AEFF-45225E9A354B}"/>
</file>

<file path=customXml/itemProps3.xml><?xml version="1.0" encoding="utf-8"?>
<ds:datastoreItem xmlns:ds="http://schemas.openxmlformats.org/officeDocument/2006/customXml" ds:itemID="{705B724E-80DC-4ECC-89BE-838816FC0B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940</TotalTime>
  <Words>4705</Words>
  <Application>Microsoft Office PowerPoint</Application>
  <PresentationFormat>Widescreen</PresentationFormat>
  <Paragraphs>350</Paragraphs>
  <Slides>35</Slides>
  <Notes>23</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35</vt:i4>
      </vt:variant>
    </vt:vector>
  </HeadingPairs>
  <TitlesOfParts>
    <vt:vector size="44" baseType="lpstr">
      <vt:lpstr>Arial</vt:lpstr>
      <vt:lpstr>Bahnschrift</vt:lpstr>
      <vt:lpstr>Calibri</vt:lpstr>
      <vt:lpstr>Segoe UI</vt:lpstr>
      <vt:lpstr>Segoe UI </vt:lpstr>
      <vt:lpstr>Segoe UI Light</vt:lpstr>
      <vt:lpstr>Segoe UI Semibold</vt:lpstr>
      <vt:lpstr>Segoe UI Semilight</vt:lpstr>
      <vt:lpstr>Tema do Office</vt:lpstr>
      <vt:lpstr>Exercício Expositivo sobre o Plano de Ação de Emergência para Barragens de Mineração (PAEBM) </vt:lpstr>
      <vt:lpstr>Apresentação do PowerPoint</vt:lpstr>
      <vt:lpstr>Apresentação do PowerPoint</vt:lpstr>
      <vt:lpstr>Por que esse treinamento é importante?  </vt:lpstr>
      <vt:lpstr>Apresentação do PowerPoint</vt:lpstr>
      <vt:lpstr>O que é PAEBM? </vt:lpstr>
      <vt:lpstr>Apresentação do PowerPoint</vt:lpstr>
      <vt:lpstr>Apresentação do PowerPoint</vt:lpstr>
      <vt:lpstr>Apresentação do PowerPoint</vt:lpstr>
      <vt:lpstr>Apresentação do PowerPoint</vt:lpstr>
      <vt:lpstr>Como são as barragens da  Itaminas? </vt:lpstr>
      <vt:lpstr>Apresentação do PowerPoint</vt:lpstr>
      <vt:lpstr>Apresentação do PowerPoint</vt:lpstr>
      <vt:lpstr>Apresentação do PowerPoint</vt:lpstr>
      <vt:lpstr>A quais riscos estou exposto?</vt:lpstr>
      <vt:lpstr>Apresentação do PowerPoint</vt:lpstr>
      <vt:lpstr>Apresentação do PowerPoint</vt:lpstr>
      <vt:lpstr>Como são os processos diante de uma emergência?</vt:lpstr>
      <vt:lpstr>Apresentação do PowerPoint</vt:lpstr>
      <vt:lpstr>Apresentação do PowerPoint</vt:lpstr>
      <vt:lpstr>Apresentação do PowerPoint</vt:lpstr>
      <vt:lpstr>Apresentação do PowerPoint</vt:lpstr>
      <vt:lpstr>Apresentação do PowerPoint</vt:lpstr>
      <vt:lpstr>Apresentação do PowerPoint</vt:lpstr>
      <vt:lpstr>Quem devo contactar se eu perceber uma emergência?</vt:lpstr>
      <vt:lpstr>Apresentação do PowerPoint</vt:lpstr>
      <vt:lpstr>Apresentação do PowerPoint</vt:lpstr>
      <vt:lpstr>Saiba mais: Glossário, legislação, normas e siglas.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Priscilla Stefane Nilo</dc:creator>
  <cp:lastModifiedBy>Kenia Marina Dias Freitas</cp:lastModifiedBy>
  <cp:revision>24</cp:revision>
  <dcterms:created xsi:type="dcterms:W3CDTF">2020-11-13T17:42:55Z</dcterms:created>
  <dcterms:modified xsi:type="dcterms:W3CDTF">2022-11-21T11:00:10Z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0x010100F6EB1DD7F888D94A99F7EB2E20D1213F</vt:lpwstr>
  </property>
  <property fmtid="{D5CDD505-2E9C-101B-9397-08002B2CF9AE}" pid="3" name="MediaServiceImageTags">
    <vt:lpwstr/>
  </property>
</Properties>
</file>